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notesMasterIdLst>
    <p:notesMasterId r:id="rId13"/>
  </p:notesMasterIdLst>
  <p:sldIdLst>
    <p:sldId id="286" r:id="rId2"/>
    <p:sldId id="287" r:id="rId3"/>
    <p:sldId id="288" r:id="rId4"/>
    <p:sldId id="289" r:id="rId5"/>
    <p:sldId id="290" r:id="rId6"/>
    <p:sldId id="291" r:id="rId7"/>
    <p:sldId id="292" r:id="rId8"/>
    <p:sldId id="293" r:id="rId9"/>
    <p:sldId id="294" r:id="rId10"/>
    <p:sldId id="296" r:id="rId11"/>
    <p:sldId id="275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AF528B4-3236-4932-8EE9-F09D92C1CE7D}">
          <p14:sldIdLst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6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480" userDrawn="1">
          <p15:clr>
            <a:srgbClr val="A4A3A4"/>
          </p15:clr>
        </p15:guide>
        <p15:guide id="2" pos="6788" userDrawn="1">
          <p15:clr>
            <a:srgbClr val="A4A3A4"/>
          </p15:clr>
        </p15:guide>
        <p15:guide id="3" pos="4316" userDrawn="1">
          <p15:clr>
            <a:srgbClr val="A4A3A4"/>
          </p15:clr>
        </p15:guide>
        <p15:guide id="4" pos="2366" userDrawn="1">
          <p15:clr>
            <a:srgbClr val="A4A3A4"/>
          </p15:clr>
        </p15:guide>
        <p15:guide id="5" pos="4566" userDrawn="1">
          <p15:clr>
            <a:srgbClr val="FDE53C"/>
          </p15:clr>
        </p15:guide>
        <p15:guide id="6" pos="688" userDrawn="1">
          <p15:clr>
            <a:srgbClr val="A4A3A4"/>
          </p15:clr>
        </p15:guide>
        <p15:guide id="7" pos="3364" userDrawn="1">
          <p15:clr>
            <a:srgbClr val="A4A3A4"/>
          </p15:clr>
        </p15:guide>
        <p15:guide id="8" pos="694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7AFE"/>
    <a:srgbClr val="3BB000"/>
    <a:srgbClr val="45D000"/>
    <a:srgbClr val="3E8A00"/>
    <a:srgbClr val="078F82"/>
    <a:srgbClr val="088F82"/>
    <a:srgbClr val="B836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32"/>
      </p:cViewPr>
      <p:guideLst>
        <p:guide orient="horz" pos="1480"/>
        <p:guide pos="6788"/>
        <p:guide pos="4316"/>
        <p:guide pos="2366"/>
        <p:guide pos="4566"/>
        <p:guide pos="688"/>
        <p:guide pos="3364"/>
        <p:guide pos="694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F8E418-0B31-4A75-AEF7-45EC4E1362F6}" type="datetimeFigureOut">
              <a:rPr lang="zh-CN" altLang="en-US" smtClean="0"/>
              <a:t>2019/4/26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A43ADB-C279-4221-97E6-A4FCC2C6CF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8971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6.jp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BCE3401-B013-4C6C-977C-8588C2AEF3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9" b="84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52EDBAC4-3A40-4A0C-AC33-AAE29AF082EB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40000">
                <a:srgbClr val="6B7A90">
                  <a:alpha val="23000"/>
                </a:srgbClr>
              </a:gs>
              <a:gs pos="72100">
                <a:srgbClr val="041D40">
                  <a:alpha val="80000"/>
                </a:srgbClr>
              </a:gs>
              <a:gs pos="100000">
                <a:schemeClr val="tx1">
                  <a:alpha val="73000"/>
                </a:schemeClr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47AED46C-C8A4-41B2-B161-DEAA1EF4AA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1306793" y="372484"/>
            <a:ext cx="1733852" cy="1099037"/>
          </a:xfrm>
          <a:prstGeom prst="rect">
            <a:avLst/>
          </a:prstGeom>
        </p:spPr>
      </p:pic>
      <p:sp>
        <p:nvSpPr>
          <p:cNvPr id="17" name="标题 1">
            <a:extLst>
              <a:ext uri="{FF2B5EF4-FFF2-40B4-BE49-F238E27FC236}">
                <a16:creationId xmlns:a16="http://schemas.microsoft.com/office/drawing/2014/main" id="{F6A83ABD-4F10-425D-947A-88EDC1859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99" y="2366859"/>
            <a:ext cx="6786465" cy="1754326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lang="zh-CN" altLang="en-US" sz="6000" b="1" kern="0" spc="400" dirty="0">
                <a:solidFill>
                  <a:srgbClr val="C89868"/>
                </a:solidFill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8AFAEB4-01EC-4BE9-8186-05AC5C89E1DA}"/>
              </a:ext>
            </a:extLst>
          </p:cNvPr>
          <p:cNvGrpSpPr/>
          <p:nvPr/>
        </p:nvGrpSpPr>
        <p:grpSpPr>
          <a:xfrm>
            <a:off x="757498" y="4786335"/>
            <a:ext cx="3161944" cy="45719"/>
            <a:chOff x="1137730" y="5043804"/>
            <a:chExt cx="3161944" cy="45719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A49DB06F-0E05-45B7-979E-34077F3246F8}"/>
                </a:ext>
              </a:extLst>
            </p:cNvPr>
            <p:cNvCxnSpPr/>
            <p:nvPr/>
          </p:nvCxnSpPr>
          <p:spPr>
            <a:xfrm flipV="1">
              <a:off x="1137730" y="5067165"/>
              <a:ext cx="3161944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7F2C180-8FCC-44C2-A3DF-398E4D67B557}"/>
                </a:ext>
              </a:extLst>
            </p:cNvPr>
            <p:cNvSpPr/>
            <p:nvPr/>
          </p:nvSpPr>
          <p:spPr>
            <a:xfrm>
              <a:off x="1137730" y="5043804"/>
              <a:ext cx="974221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8" name="图片 17">
            <a:extLst>
              <a:ext uri="{FF2B5EF4-FFF2-40B4-BE49-F238E27FC236}">
                <a16:creationId xmlns:a16="http://schemas.microsoft.com/office/drawing/2014/main" id="{9286CA0C-8DA0-4DD1-B6B1-B9D2A362F3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688160" y="578319"/>
            <a:ext cx="631596" cy="808103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50249C52-3F3A-49FA-8726-272D00B593F4}"/>
              </a:ext>
            </a:extLst>
          </p:cNvPr>
          <p:cNvSpPr txBox="1">
            <a:spLocks/>
          </p:cNvSpPr>
          <p:nvPr userDrawn="1"/>
        </p:nvSpPr>
        <p:spPr>
          <a:xfrm>
            <a:off x="649000" y="4264667"/>
            <a:ext cx="974222" cy="452020"/>
          </a:xfr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>
                    <a:lumMod val="8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导师：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972B2B7-B0AB-4AD5-882E-F83B457746B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623222" y="4264249"/>
            <a:ext cx="4857373" cy="4524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请在此处填入导师姓名</a:t>
            </a:r>
            <a:r>
              <a:rPr lang="en-US" altLang="zh-CN" dirty="0"/>
              <a:t>/</a:t>
            </a:r>
            <a:r>
              <a:rPr lang="zh-CN" altLang="en-US" dirty="0"/>
              <a:t>昵称</a:t>
            </a:r>
          </a:p>
        </p:txBody>
      </p:sp>
    </p:spTree>
    <p:extLst>
      <p:ext uri="{BB962C8B-B14F-4D97-AF65-F5344CB8AC3E}">
        <p14:creationId xmlns:p14="http://schemas.microsoft.com/office/powerpoint/2010/main" val="3530761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0C374BF6-DC29-4872-B5BB-F8930C7A2672}"/>
              </a:ext>
            </a:extLst>
          </p:cNvPr>
          <p:cNvGrpSpPr/>
          <p:nvPr/>
        </p:nvGrpSpPr>
        <p:grpSpPr>
          <a:xfrm>
            <a:off x="-929642" y="0"/>
            <a:ext cx="14538962" cy="7894320"/>
            <a:chOff x="-929642" y="0"/>
            <a:chExt cx="14538962" cy="7894320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FF2BA62B-4CFC-4DC2-ADEA-B4A95E53B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929641" y="1036320"/>
              <a:ext cx="14538961" cy="6858000"/>
            </a:xfrm>
            <a:prstGeom prst="rect">
              <a:avLst/>
            </a:prstGeom>
          </p:spPr>
        </p:pic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8AAA4BC7-1009-47B7-9CA0-656B2F904730}"/>
                </a:ext>
              </a:extLst>
            </p:cNvPr>
            <p:cNvGrpSpPr/>
            <p:nvPr/>
          </p:nvGrpSpPr>
          <p:grpSpPr>
            <a:xfrm>
              <a:off x="2280237" y="1834991"/>
              <a:ext cx="9164028" cy="2283345"/>
              <a:chOff x="3104477" y="1628775"/>
              <a:chExt cx="9164028" cy="2283345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624626F2-BE8F-44D4-A228-949FBD3603A4}"/>
                  </a:ext>
                </a:extLst>
              </p:cNvPr>
              <p:cNvGrpSpPr/>
              <p:nvPr/>
            </p:nvGrpSpPr>
            <p:grpSpPr>
              <a:xfrm>
                <a:off x="6096000" y="1628775"/>
                <a:ext cx="6172505" cy="2283345"/>
                <a:chOff x="-286276" y="4205489"/>
                <a:chExt cx="5744888" cy="2125160"/>
              </a:xfrm>
            </p:grpSpPr>
            <p:pic>
              <p:nvPicPr>
                <p:cNvPr id="14" name="图片 13">
                  <a:extLst>
                    <a:ext uri="{FF2B5EF4-FFF2-40B4-BE49-F238E27FC236}">
                      <a16:creationId xmlns:a16="http://schemas.microsoft.com/office/drawing/2014/main" id="{56466ABD-421D-4419-BA5A-B3ABE03C59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16809" y="4205489"/>
                  <a:ext cx="1583546" cy="1583546"/>
                </a:xfrm>
                <a:prstGeom prst="rect">
                  <a:avLst/>
                </a:prstGeom>
                <a:effectLst>
                  <a:outerShdw blurRad="241300" dist="38100" dir="2700000" sx="102000" sy="102000" algn="tl" rotWithShape="0">
                    <a:prstClr val="black">
                      <a:alpha val="40000"/>
                    </a:prstClr>
                  </a:outerShdw>
                </a:effectLst>
              </p:spPr>
            </p:pic>
            <p:sp>
              <p:nvSpPr>
                <p:cNvPr id="15" name="圆角矩形 17">
                  <a:extLst>
                    <a:ext uri="{FF2B5EF4-FFF2-40B4-BE49-F238E27FC236}">
                      <a16:creationId xmlns:a16="http://schemas.microsoft.com/office/drawing/2014/main" id="{D1D0F8B4-394A-4C25-B64D-B946E6BE0A9F}"/>
                    </a:ext>
                  </a:extLst>
                </p:cNvPr>
                <p:cNvSpPr/>
                <p:nvPr/>
              </p:nvSpPr>
              <p:spPr>
                <a:xfrm>
                  <a:off x="-286276" y="5868891"/>
                  <a:ext cx="3589718" cy="461758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b="1" kern="0" spc="400" dirty="0">
                      <a:solidFill>
                        <a:schemeClr val="bg1">
                          <a:lumMod val="9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公众号</a:t>
                  </a:r>
                </a:p>
              </p:txBody>
            </p:sp>
            <p:pic>
              <p:nvPicPr>
                <p:cNvPr id="16" name="图片 15">
                  <a:extLst>
                    <a:ext uri="{FF2B5EF4-FFF2-40B4-BE49-F238E27FC236}">
                      <a16:creationId xmlns:a16="http://schemas.microsoft.com/office/drawing/2014/main" id="{C582D09A-3AA1-44F7-8D68-088453758D0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880948" y="4205512"/>
                  <a:ext cx="1565610" cy="1565610"/>
                </a:xfrm>
                <a:prstGeom prst="rect">
                  <a:avLst/>
                </a:prstGeom>
                <a:effectLst>
                  <a:outerShdw blurRad="241300" dist="38100" dir="2700000" sx="102000" sy="102000" algn="tl" rotWithShape="0">
                    <a:prstClr val="black">
                      <a:alpha val="40000"/>
                    </a:prstClr>
                  </a:outerShdw>
                </a:effectLst>
              </p:spPr>
            </p:pic>
            <p:sp>
              <p:nvSpPr>
                <p:cNvPr id="17" name="圆角矩形 17">
                  <a:extLst>
                    <a:ext uri="{FF2B5EF4-FFF2-40B4-BE49-F238E27FC236}">
                      <a16:creationId xmlns:a16="http://schemas.microsoft.com/office/drawing/2014/main" id="{424E3710-3BD3-44C2-8E32-2CD8A84B688A}"/>
                    </a:ext>
                  </a:extLst>
                </p:cNvPr>
                <p:cNvSpPr/>
                <p:nvPr/>
              </p:nvSpPr>
              <p:spPr>
                <a:xfrm>
                  <a:off x="1868894" y="5868891"/>
                  <a:ext cx="3589718" cy="461758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b="1" kern="0" spc="400" dirty="0">
                      <a:solidFill>
                        <a:schemeClr val="bg1">
                          <a:lumMod val="9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客服微信</a:t>
                  </a:r>
                </a:p>
              </p:txBody>
            </p:sp>
          </p:grpSp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79A23F76-1711-43F6-BF28-E0FA1ED0EDB5}"/>
                  </a:ext>
                </a:extLst>
              </p:cNvPr>
              <p:cNvGrpSpPr/>
              <p:nvPr/>
            </p:nvGrpSpPr>
            <p:grpSpPr>
              <a:xfrm>
                <a:off x="3104477" y="2166615"/>
                <a:ext cx="3873859" cy="1526187"/>
                <a:chOff x="608286" y="2373994"/>
                <a:chExt cx="3873859" cy="1526187"/>
              </a:xfrm>
            </p:grpSpPr>
            <p:sp>
              <p:nvSpPr>
                <p:cNvPr id="12" name="文本框 11">
                  <a:extLst>
                    <a:ext uri="{FF2B5EF4-FFF2-40B4-BE49-F238E27FC236}">
                      <a16:creationId xmlns:a16="http://schemas.microsoft.com/office/drawing/2014/main" id="{34501C53-370C-401E-BF64-2960D3AE0F69}"/>
                    </a:ext>
                  </a:extLst>
                </p:cNvPr>
                <p:cNvSpPr txBox="1"/>
                <p:nvPr/>
              </p:nvSpPr>
              <p:spPr>
                <a:xfrm>
                  <a:off x="608286" y="2373994"/>
                  <a:ext cx="3734147" cy="15261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1600" dirty="0">
                      <a:solidFill>
                        <a:schemeClr val="bg1"/>
                      </a:solidFill>
                    </a:rPr>
                    <a:t>联系我们：</a:t>
                  </a:r>
                  <a:endParaRPr lang="en-US" altLang="zh-CN" sz="1600" dirty="0">
                    <a:solidFill>
                      <a:schemeClr val="bg1"/>
                    </a:solidFill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zh-CN" altLang="en-US" sz="1600" dirty="0">
                      <a:solidFill>
                        <a:schemeClr val="bg1"/>
                      </a:solidFill>
                    </a:rPr>
                    <a:t>电话：</a:t>
                  </a:r>
                  <a:r>
                    <a:rPr lang="en-US" altLang="zh-CN" sz="1600" dirty="0">
                      <a:solidFill>
                        <a:schemeClr val="bg1"/>
                      </a:solidFill>
                    </a:rPr>
                    <a:t>18001992849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zh-CN" altLang="en-US" sz="1600" dirty="0">
                      <a:solidFill>
                        <a:schemeClr val="bg1"/>
                      </a:solidFill>
                    </a:rPr>
                    <a:t>邮箱：</a:t>
                  </a:r>
                  <a:r>
                    <a:rPr lang="en-US" altLang="zh-CN" sz="1600" dirty="0">
                      <a:solidFill>
                        <a:schemeClr val="bg1"/>
                      </a:solidFill>
                    </a:rPr>
                    <a:t> 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en-US" altLang="zh-CN" sz="1600" dirty="0">
                      <a:solidFill>
                        <a:schemeClr val="bg1"/>
                      </a:solidFill>
                    </a:rPr>
                    <a:t>Q </a:t>
                  </a:r>
                  <a:r>
                    <a:rPr lang="en-US" altLang="zh-CN" sz="1600" dirty="0" err="1">
                      <a:solidFill>
                        <a:schemeClr val="bg1"/>
                      </a:solidFill>
                    </a:rPr>
                    <a:t>Q</a:t>
                  </a:r>
                  <a:r>
                    <a:rPr lang="zh-CN" altLang="en-US" sz="1600" dirty="0">
                      <a:solidFill>
                        <a:schemeClr val="bg1"/>
                      </a:solidFill>
                    </a:rPr>
                    <a:t>： </a:t>
                  </a:r>
                  <a:r>
                    <a:rPr lang="en-US" altLang="zh-CN" sz="1600" dirty="0">
                      <a:solidFill>
                        <a:schemeClr val="bg1"/>
                      </a:solidFill>
                    </a:rPr>
                    <a:t>2677693114</a:t>
                  </a:r>
                </a:p>
              </p:txBody>
            </p:sp>
            <p:sp>
              <p:nvSpPr>
                <p:cNvPr id="13" name="Content Placeholder 2">
                  <a:extLst>
                    <a:ext uri="{FF2B5EF4-FFF2-40B4-BE49-F238E27FC236}">
                      <a16:creationId xmlns:a16="http://schemas.microsoft.com/office/drawing/2014/main" id="{25A526E9-74AD-4BA0-A24C-53E0EA0E459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07434" y="3081813"/>
                  <a:ext cx="3274711" cy="485949"/>
                </a:xfrm>
                <a:noFill/>
                <a:ln w="12700" cap="flat" cmpd="sng" algn="ctr">
                  <a:noFill/>
                  <a:prstDash val="solid"/>
                  <a:miter lim="800000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sp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lnSpc>
                      <a:spcPct val="130000"/>
                    </a:lnSpc>
                    <a:buNone/>
                  </a:pPr>
                  <a:r>
                    <a:rPr lang="en-US" altLang="zh-CN" sz="1800" kern="0" spc="1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service@deepshare.net</a:t>
                  </a:r>
                </a:p>
              </p:txBody>
            </p:sp>
          </p:grpSp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FBD99C9B-8C06-4E0C-9311-2C69D933C2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90211"/>
            <a:stretch/>
          </p:blipFill>
          <p:spPr>
            <a:xfrm>
              <a:off x="-929642" y="0"/>
              <a:ext cx="14538961" cy="1152366"/>
            </a:xfrm>
            <a:prstGeom prst="rect">
              <a:avLst/>
            </a:prstGeom>
          </p:spPr>
        </p:pic>
      </p:grpSp>
      <p:pic>
        <p:nvPicPr>
          <p:cNvPr id="18" name="图片 17">
            <a:extLst>
              <a:ext uri="{FF2B5EF4-FFF2-40B4-BE49-F238E27FC236}">
                <a16:creationId xmlns:a16="http://schemas.microsoft.com/office/drawing/2014/main" id="{DE887DFE-2804-449C-A898-12422EF942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1663907" y="1588623"/>
            <a:ext cx="631596" cy="80810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591EAE5C-1FEE-4458-AF92-803D5DDFD3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2282540" y="135450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853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次标题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56BB734-27F4-4DEF-ABDD-CA2E4892B7D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FA768013-A407-49BA-9616-1EA8E1006489}"/>
              </a:ext>
            </a:extLst>
          </p:cNvPr>
          <p:cNvSpPr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6B7A90">
                  <a:alpha val="0"/>
                </a:srgbClr>
              </a:gs>
              <a:gs pos="53000">
                <a:srgbClr val="041D40">
                  <a:alpha val="88000"/>
                </a:srgbClr>
              </a:gs>
              <a:gs pos="85000">
                <a:srgbClr val="002060">
                  <a:lumMod val="45000"/>
                </a:srgbClr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8AFAEB4-01EC-4BE9-8186-05AC5C89E1DA}"/>
              </a:ext>
            </a:extLst>
          </p:cNvPr>
          <p:cNvGrpSpPr/>
          <p:nvPr/>
        </p:nvGrpSpPr>
        <p:grpSpPr>
          <a:xfrm>
            <a:off x="757498" y="4786335"/>
            <a:ext cx="3161944" cy="45719"/>
            <a:chOff x="1137730" y="5043804"/>
            <a:chExt cx="3161944" cy="45719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A49DB06F-0E05-45B7-979E-34077F3246F8}"/>
                </a:ext>
              </a:extLst>
            </p:cNvPr>
            <p:cNvCxnSpPr/>
            <p:nvPr/>
          </p:nvCxnSpPr>
          <p:spPr>
            <a:xfrm flipV="1">
              <a:off x="1137730" y="5067165"/>
              <a:ext cx="3161944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7F2C180-8FCC-44C2-A3DF-398E4D67B557}"/>
                </a:ext>
              </a:extLst>
            </p:cNvPr>
            <p:cNvSpPr/>
            <p:nvPr/>
          </p:nvSpPr>
          <p:spPr>
            <a:xfrm>
              <a:off x="1137730" y="5043804"/>
              <a:ext cx="974221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标题 1">
            <a:extLst>
              <a:ext uri="{FF2B5EF4-FFF2-40B4-BE49-F238E27FC236}">
                <a16:creationId xmlns:a16="http://schemas.microsoft.com/office/drawing/2014/main" id="{F6A83ABD-4F10-425D-947A-88EDC1859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99" y="2366859"/>
            <a:ext cx="6786465" cy="1754326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lang="zh-CN" altLang="en-US" sz="6000" b="1" kern="0" spc="400" dirty="0">
                <a:solidFill>
                  <a:srgbClr val="C89868"/>
                </a:solidFill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648998" y="4211242"/>
            <a:ext cx="6019800" cy="49053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2pPr>
            <a:lvl3pPr marL="9144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3pPr>
            <a:lvl4pPr marL="13716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4pPr>
            <a:lvl5pPr marL="18288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05A9371-9ECE-4959-BB7F-8979BE558F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641022" y="578319"/>
            <a:ext cx="631596" cy="80810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D24BB0BD-603B-4B1E-BE1D-2BCE4DEB12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1221945" y="36305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69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内页-sub2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DF2DA0-1BDF-4CE6-AF0E-6E12403D5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A3E51854-C75A-49C3-B7D2-FFB54C5700C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1D695C52-3BD7-4B06-929B-9E5A650A136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9424" y="2133600"/>
            <a:ext cx="3211787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DE5F9324-E9E7-4D03-9073-6BBE04E0C6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3" y="1275723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531EE08-14C6-4608-96E2-87C7766F10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55D88EF-C18C-46FD-898A-414572A61A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096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内页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DF2DA0-1BDF-4CE6-AF0E-6E12403D5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A3E51854-C75A-49C3-B7D2-FFB54C5700C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DE5F9324-E9E7-4D03-9073-6BBE04E0C6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53F9DD31-7F23-4D16-8F4B-ABD585227C3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79425" y="2133600"/>
            <a:ext cx="2610975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9144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3716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8288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图片占位符 3">
            <a:extLst>
              <a:ext uri="{FF2B5EF4-FFF2-40B4-BE49-F238E27FC236}">
                <a16:creationId xmlns:a16="http://schemas.microsoft.com/office/drawing/2014/main" id="{A0123B68-1374-497F-BFAF-E1A98D08B1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739640" y="2118930"/>
            <a:ext cx="6953685" cy="4226308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E7741AC-7DDF-4355-8384-9E8D1EE3D6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4542F42-B592-4756-BA80-7C6DEDFB4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072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内页with code frame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FCF0B1B6-D854-4A16-A99C-D7CCFCAE048C}"/>
              </a:ext>
            </a:extLst>
          </p:cNvPr>
          <p:cNvGrpSpPr/>
          <p:nvPr/>
        </p:nvGrpSpPr>
        <p:grpSpPr>
          <a:xfrm>
            <a:off x="3298786" y="1739992"/>
            <a:ext cx="8413790" cy="4593735"/>
            <a:chOff x="3766419" y="1682042"/>
            <a:chExt cx="7946156" cy="4697582"/>
          </a:xfrm>
        </p:grpSpPr>
        <p:grpSp>
          <p:nvGrpSpPr>
            <p:cNvPr id="11" name="Group 20">
              <a:extLst>
                <a:ext uri="{FF2B5EF4-FFF2-40B4-BE49-F238E27FC236}">
                  <a16:creationId xmlns:a16="http://schemas.microsoft.com/office/drawing/2014/main" id="{CAB7F6F4-39B7-4C29-AA99-9156B295BE20}"/>
                </a:ext>
              </a:extLst>
            </p:cNvPr>
            <p:cNvGrpSpPr/>
            <p:nvPr/>
          </p:nvGrpSpPr>
          <p:grpSpPr>
            <a:xfrm>
              <a:off x="3766419" y="1682042"/>
              <a:ext cx="7946156" cy="4697582"/>
              <a:chOff x="1017405" y="2693983"/>
              <a:chExt cx="6794663" cy="4462905"/>
            </a:xfrm>
          </p:grpSpPr>
          <p:grpSp>
            <p:nvGrpSpPr>
              <p:cNvPr id="13" name="Group 21">
                <a:extLst>
                  <a:ext uri="{FF2B5EF4-FFF2-40B4-BE49-F238E27FC236}">
                    <a16:creationId xmlns:a16="http://schemas.microsoft.com/office/drawing/2014/main" id="{8A6F94DA-00EF-472D-8941-13E0D122CB09}"/>
                  </a:ext>
                </a:extLst>
              </p:cNvPr>
              <p:cNvGrpSpPr/>
              <p:nvPr/>
            </p:nvGrpSpPr>
            <p:grpSpPr>
              <a:xfrm>
                <a:off x="1017405" y="2693983"/>
                <a:ext cx="6794663" cy="4462905"/>
                <a:chOff x="1017405" y="2693983"/>
                <a:chExt cx="6794663" cy="4462905"/>
              </a:xfrm>
            </p:grpSpPr>
            <p:sp>
              <p:nvSpPr>
                <p:cNvPr id="17" name="AutoShape 1">
                  <a:extLst>
                    <a:ext uri="{FF2B5EF4-FFF2-40B4-BE49-F238E27FC236}">
                      <a16:creationId xmlns:a16="http://schemas.microsoft.com/office/drawing/2014/main" id="{B86BA5A8-84BC-4944-B6D3-AF2401AB2A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2693983"/>
                  <a:ext cx="6794663" cy="4462905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accent3">
                    <a:lumMod val="75000"/>
                  </a:schemeClr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19" name="Oval 4">
                  <a:extLst>
                    <a:ext uri="{FF2B5EF4-FFF2-40B4-BE49-F238E27FC236}">
                      <a16:creationId xmlns:a16="http://schemas.microsoft.com/office/drawing/2014/main" id="{8431B10C-C37E-466D-BD77-50A727810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753" y="2814331"/>
                  <a:ext cx="78495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0" name="Oval 5">
                  <a:extLst>
                    <a:ext uri="{FF2B5EF4-FFF2-40B4-BE49-F238E27FC236}">
                      <a16:creationId xmlns:a16="http://schemas.microsoft.com/office/drawing/2014/main" id="{07231521-6625-48CD-8EB7-E1F417DA4A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7620" y="2814331"/>
                  <a:ext cx="78495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1" name="Oval 6">
                  <a:extLst>
                    <a:ext uri="{FF2B5EF4-FFF2-40B4-BE49-F238E27FC236}">
                      <a16:creationId xmlns:a16="http://schemas.microsoft.com/office/drawing/2014/main" id="{1A91A531-BDDD-4C6A-A091-F43AC6F734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7486" y="2814331"/>
                  <a:ext cx="78495" cy="95276"/>
                </a:xfrm>
                <a:prstGeom prst="ellipse">
                  <a:avLst/>
                </a:prstGeom>
                <a:solidFill>
                  <a:schemeClr val="accent4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2" name="Rectangle 11">
                  <a:extLst>
                    <a:ext uri="{FF2B5EF4-FFF2-40B4-BE49-F238E27FC236}">
                      <a16:creationId xmlns:a16="http://schemas.microsoft.com/office/drawing/2014/main" id="{5804362D-9C31-4BF6-BAF1-814E90A947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rgbClr val="FFFFFF"/>
                </a:solidFill>
                <a:ln w="254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grpSp>
              <p:nvGrpSpPr>
                <p:cNvPr id="23" name="Group 32">
                  <a:extLst>
                    <a:ext uri="{FF2B5EF4-FFF2-40B4-BE49-F238E27FC236}">
                      <a16:creationId xmlns:a16="http://schemas.microsoft.com/office/drawing/2014/main" id="{70828D46-72CD-470D-A11C-583D88DEF54C}"/>
                    </a:ext>
                  </a:extLst>
                </p:cNvPr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26" name="Freeform 13">
                    <a:extLst>
                      <a:ext uri="{FF2B5EF4-FFF2-40B4-BE49-F238E27FC236}">
                        <a16:creationId xmlns:a16="http://schemas.microsoft.com/office/drawing/2014/main" id="{2507FBD2-671C-4F06-9521-4BCC4F7CF1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7" name="Freeform 14">
                    <a:extLst>
                      <a:ext uri="{FF2B5EF4-FFF2-40B4-BE49-F238E27FC236}">
                        <a16:creationId xmlns:a16="http://schemas.microsoft.com/office/drawing/2014/main" id="{931B3463-BCF5-4961-9EEF-0E87F05B1B1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8" name="Freeform 15">
                    <a:extLst>
                      <a:ext uri="{FF2B5EF4-FFF2-40B4-BE49-F238E27FC236}">
                        <a16:creationId xmlns:a16="http://schemas.microsoft.com/office/drawing/2014/main" id="{16166F87-E7A9-4C02-BBA5-C423CCB07E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9" name="Freeform 16">
                    <a:extLst>
                      <a:ext uri="{FF2B5EF4-FFF2-40B4-BE49-F238E27FC236}">
                        <a16:creationId xmlns:a16="http://schemas.microsoft.com/office/drawing/2014/main" id="{4180B9A4-DEBB-40E4-9DDF-687ACDF591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0" name="Freeform 17">
                    <a:extLst>
                      <a:ext uri="{FF2B5EF4-FFF2-40B4-BE49-F238E27FC236}">
                        <a16:creationId xmlns:a16="http://schemas.microsoft.com/office/drawing/2014/main" id="{C5F94398-5B3E-4A62-B3CA-4B29096BFD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1" name="Freeform 18">
                    <a:extLst>
                      <a:ext uri="{FF2B5EF4-FFF2-40B4-BE49-F238E27FC236}">
                        <a16:creationId xmlns:a16="http://schemas.microsoft.com/office/drawing/2014/main" id="{5F148501-DDCA-4947-BE9D-6F1A598C73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2" name="Freeform 19">
                    <a:extLst>
                      <a:ext uri="{FF2B5EF4-FFF2-40B4-BE49-F238E27FC236}">
                        <a16:creationId xmlns:a16="http://schemas.microsoft.com/office/drawing/2014/main" id="{BD7711F1-0D20-424A-80F9-DEDC57574C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3" name="Freeform 20">
                    <a:extLst>
                      <a:ext uri="{FF2B5EF4-FFF2-40B4-BE49-F238E27FC236}">
                        <a16:creationId xmlns:a16="http://schemas.microsoft.com/office/drawing/2014/main" id="{21FA30B2-FBFF-4C6F-A802-E261576F47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4" name="Freeform 21">
                    <a:extLst>
                      <a:ext uri="{FF2B5EF4-FFF2-40B4-BE49-F238E27FC236}">
                        <a16:creationId xmlns:a16="http://schemas.microsoft.com/office/drawing/2014/main" id="{F9D87807-1E31-4414-A0EF-EB2006A884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</p:grpSp>
            <p:sp>
              <p:nvSpPr>
                <p:cNvPr id="24" name="Freeform 25">
                  <a:extLst>
                    <a:ext uri="{FF2B5EF4-FFF2-40B4-BE49-F238E27FC236}">
                      <a16:creationId xmlns:a16="http://schemas.microsoft.com/office/drawing/2014/main" id="{59C1E7EB-8B77-42D8-A36B-7891754771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5" name="Oval 6">
                  <a:extLst>
                    <a:ext uri="{FF2B5EF4-FFF2-40B4-BE49-F238E27FC236}">
                      <a16:creationId xmlns:a16="http://schemas.microsoft.com/office/drawing/2014/main" id="{C1929413-BFC3-4A2B-8740-D7302AD478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5635" y="2814331"/>
                  <a:ext cx="78495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14" name="TextBox 22">
                <a:extLst>
                  <a:ext uri="{FF2B5EF4-FFF2-40B4-BE49-F238E27FC236}">
                    <a16:creationId xmlns:a16="http://schemas.microsoft.com/office/drawing/2014/main" id="{1C0BB813-8721-4C3D-BB68-B97A2743027A}"/>
                  </a:ext>
                </a:extLst>
              </p:cNvPr>
              <p:cNvSpPr txBox="1"/>
              <p:nvPr/>
            </p:nvSpPr>
            <p:spPr>
              <a:xfrm>
                <a:off x="2353073" y="2980931"/>
                <a:ext cx="1178527" cy="230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dirty="0">
                    <a:solidFill>
                      <a:schemeClr val="bg1">
                        <a:lumMod val="65000"/>
                      </a:schemeClr>
                    </a:solidFill>
                    <a:latin typeface="+mj-lt"/>
                  </a:rPr>
                  <a:t>www.inspirasign.com</a:t>
                </a:r>
              </a:p>
            </p:txBody>
          </p:sp>
          <p:sp>
            <p:nvSpPr>
              <p:cNvPr id="16" name="Freeform 29">
                <a:extLst>
                  <a:ext uri="{FF2B5EF4-FFF2-40B4-BE49-F238E27FC236}">
                    <a16:creationId xmlns:a16="http://schemas.microsoft.com/office/drawing/2014/main" id="{4009E332-AE07-4CCD-B831-A9B971956B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12" name="圆角矩形 1">
              <a:extLst>
                <a:ext uri="{FF2B5EF4-FFF2-40B4-BE49-F238E27FC236}">
                  <a16:creationId xmlns:a16="http://schemas.microsoft.com/office/drawing/2014/main" id="{385534C2-1FC5-475A-A0D8-9E93119E6DFD}"/>
                </a:ext>
              </a:extLst>
            </p:cNvPr>
            <p:cNvSpPr/>
            <p:nvPr/>
          </p:nvSpPr>
          <p:spPr>
            <a:xfrm>
              <a:off x="3766419" y="2081367"/>
              <a:ext cx="7946155" cy="3995980"/>
            </a:xfrm>
            <a:prstGeom prst="roundRect">
              <a:avLst>
                <a:gd name="adj" fmla="val 87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标题 1">
            <a:extLst>
              <a:ext uri="{FF2B5EF4-FFF2-40B4-BE49-F238E27FC236}">
                <a16:creationId xmlns:a16="http://schemas.microsoft.com/office/drawing/2014/main" id="{DCC4D425-A2A5-490A-8E95-7FFDFB2E5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6" name="Rectangle 5">
            <a:extLst>
              <a:ext uri="{FF2B5EF4-FFF2-40B4-BE49-F238E27FC236}">
                <a16:creationId xmlns:a16="http://schemas.microsoft.com/office/drawing/2014/main" id="{047B24FD-EE41-4E6D-BB71-C65EE3F4147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37" name="内容占位符 17">
            <a:extLst>
              <a:ext uri="{FF2B5EF4-FFF2-40B4-BE49-F238E27FC236}">
                <a16:creationId xmlns:a16="http://schemas.microsoft.com/office/drawing/2014/main" id="{41C1E227-6BA0-4E9D-ACDB-FA82155B91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9424" y="2133600"/>
            <a:ext cx="1974409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F617ABDA-83ED-4B57-BA7E-97D4F7E3E1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F8F1D804-321B-41D8-8D67-61410CB7BB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E62CDC61-DB97-4FAF-A3C6-A87108834B1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881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内页with code frame longer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FCF0B1B6-D854-4A16-A99C-D7CCFCAE048C}"/>
              </a:ext>
            </a:extLst>
          </p:cNvPr>
          <p:cNvGrpSpPr/>
          <p:nvPr/>
        </p:nvGrpSpPr>
        <p:grpSpPr>
          <a:xfrm>
            <a:off x="2784764" y="1739992"/>
            <a:ext cx="8927812" cy="4593735"/>
            <a:chOff x="3766419" y="1682042"/>
            <a:chExt cx="7946156" cy="4697582"/>
          </a:xfrm>
        </p:grpSpPr>
        <p:grpSp>
          <p:nvGrpSpPr>
            <p:cNvPr id="11" name="Group 20">
              <a:extLst>
                <a:ext uri="{FF2B5EF4-FFF2-40B4-BE49-F238E27FC236}">
                  <a16:creationId xmlns:a16="http://schemas.microsoft.com/office/drawing/2014/main" id="{CAB7F6F4-39B7-4C29-AA99-9156B295BE20}"/>
                </a:ext>
              </a:extLst>
            </p:cNvPr>
            <p:cNvGrpSpPr/>
            <p:nvPr/>
          </p:nvGrpSpPr>
          <p:grpSpPr>
            <a:xfrm>
              <a:off x="3766419" y="1682042"/>
              <a:ext cx="7946156" cy="4697582"/>
              <a:chOff x="1017405" y="2693983"/>
              <a:chExt cx="6794663" cy="4462905"/>
            </a:xfrm>
          </p:grpSpPr>
          <p:grpSp>
            <p:nvGrpSpPr>
              <p:cNvPr id="13" name="Group 21">
                <a:extLst>
                  <a:ext uri="{FF2B5EF4-FFF2-40B4-BE49-F238E27FC236}">
                    <a16:creationId xmlns:a16="http://schemas.microsoft.com/office/drawing/2014/main" id="{8A6F94DA-00EF-472D-8941-13E0D122CB09}"/>
                  </a:ext>
                </a:extLst>
              </p:cNvPr>
              <p:cNvGrpSpPr/>
              <p:nvPr/>
            </p:nvGrpSpPr>
            <p:grpSpPr>
              <a:xfrm>
                <a:off x="1017405" y="2693983"/>
                <a:ext cx="6794663" cy="4462905"/>
                <a:chOff x="1017405" y="2693983"/>
                <a:chExt cx="6794663" cy="4462905"/>
              </a:xfrm>
            </p:grpSpPr>
            <p:sp>
              <p:nvSpPr>
                <p:cNvPr id="17" name="AutoShape 1">
                  <a:extLst>
                    <a:ext uri="{FF2B5EF4-FFF2-40B4-BE49-F238E27FC236}">
                      <a16:creationId xmlns:a16="http://schemas.microsoft.com/office/drawing/2014/main" id="{B86BA5A8-84BC-4944-B6D3-AF2401AB2A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2693983"/>
                  <a:ext cx="6794663" cy="4462905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accent3">
                    <a:lumMod val="75000"/>
                  </a:schemeClr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19" name="Oval 4">
                  <a:extLst>
                    <a:ext uri="{FF2B5EF4-FFF2-40B4-BE49-F238E27FC236}">
                      <a16:creationId xmlns:a16="http://schemas.microsoft.com/office/drawing/2014/main" id="{8431B10C-C37E-466D-BD77-50A727810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753" y="2814331"/>
                  <a:ext cx="73976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0" name="Oval 5">
                  <a:extLst>
                    <a:ext uri="{FF2B5EF4-FFF2-40B4-BE49-F238E27FC236}">
                      <a16:creationId xmlns:a16="http://schemas.microsoft.com/office/drawing/2014/main" id="{07231521-6625-48CD-8EB7-E1F417DA4A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7620" y="2814331"/>
                  <a:ext cx="73976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1" name="Oval 6">
                  <a:extLst>
                    <a:ext uri="{FF2B5EF4-FFF2-40B4-BE49-F238E27FC236}">
                      <a16:creationId xmlns:a16="http://schemas.microsoft.com/office/drawing/2014/main" id="{1A91A531-BDDD-4C6A-A091-F43AC6F734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7486" y="2814331"/>
                  <a:ext cx="73976" cy="95276"/>
                </a:xfrm>
                <a:prstGeom prst="ellipse">
                  <a:avLst/>
                </a:prstGeom>
                <a:solidFill>
                  <a:schemeClr val="accent4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2" name="Rectangle 11">
                  <a:extLst>
                    <a:ext uri="{FF2B5EF4-FFF2-40B4-BE49-F238E27FC236}">
                      <a16:creationId xmlns:a16="http://schemas.microsoft.com/office/drawing/2014/main" id="{5804362D-9C31-4BF6-BAF1-814E90A947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rgbClr val="FFFFFF"/>
                </a:solidFill>
                <a:ln w="254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grpSp>
              <p:nvGrpSpPr>
                <p:cNvPr id="23" name="Group 32">
                  <a:extLst>
                    <a:ext uri="{FF2B5EF4-FFF2-40B4-BE49-F238E27FC236}">
                      <a16:creationId xmlns:a16="http://schemas.microsoft.com/office/drawing/2014/main" id="{70828D46-72CD-470D-A11C-583D88DEF54C}"/>
                    </a:ext>
                  </a:extLst>
                </p:cNvPr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26" name="Freeform 13">
                    <a:extLst>
                      <a:ext uri="{FF2B5EF4-FFF2-40B4-BE49-F238E27FC236}">
                        <a16:creationId xmlns:a16="http://schemas.microsoft.com/office/drawing/2014/main" id="{2507FBD2-671C-4F06-9521-4BCC4F7CF1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7" name="Freeform 14">
                    <a:extLst>
                      <a:ext uri="{FF2B5EF4-FFF2-40B4-BE49-F238E27FC236}">
                        <a16:creationId xmlns:a16="http://schemas.microsoft.com/office/drawing/2014/main" id="{931B3463-BCF5-4961-9EEF-0E87F05B1B1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8" name="Freeform 15">
                    <a:extLst>
                      <a:ext uri="{FF2B5EF4-FFF2-40B4-BE49-F238E27FC236}">
                        <a16:creationId xmlns:a16="http://schemas.microsoft.com/office/drawing/2014/main" id="{16166F87-E7A9-4C02-BBA5-C423CCB07E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9" name="Freeform 16">
                    <a:extLst>
                      <a:ext uri="{FF2B5EF4-FFF2-40B4-BE49-F238E27FC236}">
                        <a16:creationId xmlns:a16="http://schemas.microsoft.com/office/drawing/2014/main" id="{4180B9A4-DEBB-40E4-9DDF-687ACDF591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0" name="Freeform 17">
                    <a:extLst>
                      <a:ext uri="{FF2B5EF4-FFF2-40B4-BE49-F238E27FC236}">
                        <a16:creationId xmlns:a16="http://schemas.microsoft.com/office/drawing/2014/main" id="{C5F94398-5B3E-4A62-B3CA-4B29096BFD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1" name="Freeform 18">
                    <a:extLst>
                      <a:ext uri="{FF2B5EF4-FFF2-40B4-BE49-F238E27FC236}">
                        <a16:creationId xmlns:a16="http://schemas.microsoft.com/office/drawing/2014/main" id="{5F148501-DDCA-4947-BE9D-6F1A598C73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2" name="Freeform 19">
                    <a:extLst>
                      <a:ext uri="{FF2B5EF4-FFF2-40B4-BE49-F238E27FC236}">
                        <a16:creationId xmlns:a16="http://schemas.microsoft.com/office/drawing/2014/main" id="{BD7711F1-0D20-424A-80F9-DEDC57574C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3" name="Freeform 20">
                    <a:extLst>
                      <a:ext uri="{FF2B5EF4-FFF2-40B4-BE49-F238E27FC236}">
                        <a16:creationId xmlns:a16="http://schemas.microsoft.com/office/drawing/2014/main" id="{21FA30B2-FBFF-4C6F-A802-E261576F47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4" name="Freeform 21">
                    <a:extLst>
                      <a:ext uri="{FF2B5EF4-FFF2-40B4-BE49-F238E27FC236}">
                        <a16:creationId xmlns:a16="http://schemas.microsoft.com/office/drawing/2014/main" id="{F9D87807-1E31-4414-A0EF-EB2006A884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</p:grpSp>
            <p:sp>
              <p:nvSpPr>
                <p:cNvPr id="24" name="Freeform 25">
                  <a:extLst>
                    <a:ext uri="{FF2B5EF4-FFF2-40B4-BE49-F238E27FC236}">
                      <a16:creationId xmlns:a16="http://schemas.microsoft.com/office/drawing/2014/main" id="{59C1E7EB-8B77-42D8-A36B-7891754771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5" name="Oval 6">
                  <a:extLst>
                    <a:ext uri="{FF2B5EF4-FFF2-40B4-BE49-F238E27FC236}">
                      <a16:creationId xmlns:a16="http://schemas.microsoft.com/office/drawing/2014/main" id="{C1929413-BFC3-4A2B-8740-D7302AD478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5635" y="2814331"/>
                  <a:ext cx="73976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14" name="TextBox 22">
                <a:extLst>
                  <a:ext uri="{FF2B5EF4-FFF2-40B4-BE49-F238E27FC236}">
                    <a16:creationId xmlns:a16="http://schemas.microsoft.com/office/drawing/2014/main" id="{1C0BB813-8721-4C3D-BB68-B97A2743027A}"/>
                  </a:ext>
                </a:extLst>
              </p:cNvPr>
              <p:cNvSpPr txBox="1"/>
              <p:nvPr/>
            </p:nvSpPr>
            <p:spPr>
              <a:xfrm>
                <a:off x="2353073" y="2980931"/>
                <a:ext cx="1178527" cy="230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dirty="0">
                    <a:solidFill>
                      <a:schemeClr val="bg1">
                        <a:lumMod val="65000"/>
                      </a:schemeClr>
                    </a:solidFill>
                    <a:latin typeface="+mj-lt"/>
                  </a:rPr>
                  <a:t>www.inspirasign.com</a:t>
                </a:r>
              </a:p>
            </p:txBody>
          </p:sp>
          <p:sp>
            <p:nvSpPr>
              <p:cNvPr id="16" name="Freeform 29">
                <a:extLst>
                  <a:ext uri="{FF2B5EF4-FFF2-40B4-BE49-F238E27FC236}">
                    <a16:creationId xmlns:a16="http://schemas.microsoft.com/office/drawing/2014/main" id="{4009E332-AE07-4CCD-B831-A9B971956B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12" name="圆角矩形 1">
              <a:extLst>
                <a:ext uri="{FF2B5EF4-FFF2-40B4-BE49-F238E27FC236}">
                  <a16:creationId xmlns:a16="http://schemas.microsoft.com/office/drawing/2014/main" id="{385534C2-1FC5-475A-A0D8-9E93119E6DFD}"/>
                </a:ext>
              </a:extLst>
            </p:cNvPr>
            <p:cNvSpPr/>
            <p:nvPr/>
          </p:nvSpPr>
          <p:spPr>
            <a:xfrm>
              <a:off x="3766419" y="2081367"/>
              <a:ext cx="7946155" cy="3995980"/>
            </a:xfrm>
            <a:prstGeom prst="roundRect">
              <a:avLst>
                <a:gd name="adj" fmla="val 87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标题 1">
            <a:extLst>
              <a:ext uri="{FF2B5EF4-FFF2-40B4-BE49-F238E27FC236}">
                <a16:creationId xmlns:a16="http://schemas.microsoft.com/office/drawing/2014/main" id="{DCC4D425-A2A5-490A-8E95-7FFDFB2E5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6" name="Rectangle 5">
            <a:extLst>
              <a:ext uri="{FF2B5EF4-FFF2-40B4-BE49-F238E27FC236}">
                <a16:creationId xmlns:a16="http://schemas.microsoft.com/office/drawing/2014/main" id="{047B24FD-EE41-4E6D-BB71-C65EE3F4147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37" name="内容占位符 17">
            <a:extLst>
              <a:ext uri="{FF2B5EF4-FFF2-40B4-BE49-F238E27FC236}">
                <a16:creationId xmlns:a16="http://schemas.microsoft.com/office/drawing/2014/main" id="{41C1E227-6BA0-4E9D-ACDB-FA82155B91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9424" y="2133600"/>
            <a:ext cx="1974409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F617ABDA-83ED-4B57-BA7E-97D4F7E3E1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7D1C0A85-4892-49F0-88A8-8F9B035EE8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F28B8578-26AA-4CEC-87A5-CEB92C0A74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797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with code frame short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FCF0B1B6-D854-4A16-A99C-D7CCFCAE048C}"/>
              </a:ext>
            </a:extLst>
          </p:cNvPr>
          <p:cNvGrpSpPr/>
          <p:nvPr/>
        </p:nvGrpSpPr>
        <p:grpSpPr>
          <a:xfrm>
            <a:off x="6389225" y="1661930"/>
            <a:ext cx="5323350" cy="4671798"/>
            <a:chOff x="3766419" y="1682042"/>
            <a:chExt cx="7946156" cy="4697582"/>
          </a:xfrm>
        </p:grpSpPr>
        <p:grpSp>
          <p:nvGrpSpPr>
            <p:cNvPr id="11" name="Group 20">
              <a:extLst>
                <a:ext uri="{FF2B5EF4-FFF2-40B4-BE49-F238E27FC236}">
                  <a16:creationId xmlns:a16="http://schemas.microsoft.com/office/drawing/2014/main" id="{CAB7F6F4-39B7-4C29-AA99-9156B295BE20}"/>
                </a:ext>
              </a:extLst>
            </p:cNvPr>
            <p:cNvGrpSpPr/>
            <p:nvPr/>
          </p:nvGrpSpPr>
          <p:grpSpPr>
            <a:xfrm>
              <a:off x="3766419" y="1682042"/>
              <a:ext cx="7946156" cy="4697582"/>
              <a:chOff x="1017405" y="2693983"/>
              <a:chExt cx="6794663" cy="4462905"/>
            </a:xfrm>
          </p:grpSpPr>
          <p:grpSp>
            <p:nvGrpSpPr>
              <p:cNvPr id="13" name="Group 21">
                <a:extLst>
                  <a:ext uri="{FF2B5EF4-FFF2-40B4-BE49-F238E27FC236}">
                    <a16:creationId xmlns:a16="http://schemas.microsoft.com/office/drawing/2014/main" id="{8A6F94DA-00EF-472D-8941-13E0D122CB09}"/>
                  </a:ext>
                </a:extLst>
              </p:cNvPr>
              <p:cNvGrpSpPr/>
              <p:nvPr/>
            </p:nvGrpSpPr>
            <p:grpSpPr>
              <a:xfrm>
                <a:off x="1017405" y="2693983"/>
                <a:ext cx="6794663" cy="4462905"/>
                <a:chOff x="1017405" y="2693983"/>
                <a:chExt cx="6794663" cy="4462905"/>
              </a:xfrm>
            </p:grpSpPr>
            <p:sp>
              <p:nvSpPr>
                <p:cNvPr id="17" name="AutoShape 1">
                  <a:extLst>
                    <a:ext uri="{FF2B5EF4-FFF2-40B4-BE49-F238E27FC236}">
                      <a16:creationId xmlns:a16="http://schemas.microsoft.com/office/drawing/2014/main" id="{B86BA5A8-84BC-4944-B6D3-AF2401AB2A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2693983"/>
                  <a:ext cx="6794663" cy="4462905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accent3">
                    <a:lumMod val="75000"/>
                  </a:schemeClr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19" name="Oval 4">
                  <a:extLst>
                    <a:ext uri="{FF2B5EF4-FFF2-40B4-BE49-F238E27FC236}">
                      <a16:creationId xmlns:a16="http://schemas.microsoft.com/office/drawing/2014/main" id="{8431B10C-C37E-466D-BD77-50A727810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753" y="2814331"/>
                  <a:ext cx="128660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0" name="Oval 5">
                  <a:extLst>
                    <a:ext uri="{FF2B5EF4-FFF2-40B4-BE49-F238E27FC236}">
                      <a16:creationId xmlns:a16="http://schemas.microsoft.com/office/drawing/2014/main" id="{07231521-6625-48CD-8EB7-E1F417DA4A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7620" y="2814331"/>
                  <a:ext cx="128660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1" name="Oval 6">
                  <a:extLst>
                    <a:ext uri="{FF2B5EF4-FFF2-40B4-BE49-F238E27FC236}">
                      <a16:creationId xmlns:a16="http://schemas.microsoft.com/office/drawing/2014/main" id="{1A91A531-BDDD-4C6A-A091-F43AC6F734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7486" y="2814331"/>
                  <a:ext cx="128660" cy="95276"/>
                </a:xfrm>
                <a:prstGeom prst="ellipse">
                  <a:avLst/>
                </a:prstGeom>
                <a:solidFill>
                  <a:schemeClr val="accent4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2" name="Rectangle 11">
                  <a:extLst>
                    <a:ext uri="{FF2B5EF4-FFF2-40B4-BE49-F238E27FC236}">
                      <a16:creationId xmlns:a16="http://schemas.microsoft.com/office/drawing/2014/main" id="{5804362D-9C31-4BF6-BAF1-814E90A947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rgbClr val="FFFFFF"/>
                </a:solidFill>
                <a:ln w="254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grpSp>
              <p:nvGrpSpPr>
                <p:cNvPr id="23" name="Group 32">
                  <a:extLst>
                    <a:ext uri="{FF2B5EF4-FFF2-40B4-BE49-F238E27FC236}">
                      <a16:creationId xmlns:a16="http://schemas.microsoft.com/office/drawing/2014/main" id="{70828D46-72CD-470D-A11C-583D88DEF54C}"/>
                    </a:ext>
                  </a:extLst>
                </p:cNvPr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26" name="Freeform 13">
                    <a:extLst>
                      <a:ext uri="{FF2B5EF4-FFF2-40B4-BE49-F238E27FC236}">
                        <a16:creationId xmlns:a16="http://schemas.microsoft.com/office/drawing/2014/main" id="{2507FBD2-671C-4F06-9521-4BCC4F7CF1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7" name="Freeform 14">
                    <a:extLst>
                      <a:ext uri="{FF2B5EF4-FFF2-40B4-BE49-F238E27FC236}">
                        <a16:creationId xmlns:a16="http://schemas.microsoft.com/office/drawing/2014/main" id="{931B3463-BCF5-4961-9EEF-0E87F05B1B1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8" name="Freeform 15">
                    <a:extLst>
                      <a:ext uri="{FF2B5EF4-FFF2-40B4-BE49-F238E27FC236}">
                        <a16:creationId xmlns:a16="http://schemas.microsoft.com/office/drawing/2014/main" id="{16166F87-E7A9-4C02-BBA5-C423CCB07E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9" name="Freeform 16">
                    <a:extLst>
                      <a:ext uri="{FF2B5EF4-FFF2-40B4-BE49-F238E27FC236}">
                        <a16:creationId xmlns:a16="http://schemas.microsoft.com/office/drawing/2014/main" id="{4180B9A4-DEBB-40E4-9DDF-687ACDF591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0" name="Freeform 17">
                    <a:extLst>
                      <a:ext uri="{FF2B5EF4-FFF2-40B4-BE49-F238E27FC236}">
                        <a16:creationId xmlns:a16="http://schemas.microsoft.com/office/drawing/2014/main" id="{C5F94398-5B3E-4A62-B3CA-4B29096BFD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1" name="Freeform 18">
                    <a:extLst>
                      <a:ext uri="{FF2B5EF4-FFF2-40B4-BE49-F238E27FC236}">
                        <a16:creationId xmlns:a16="http://schemas.microsoft.com/office/drawing/2014/main" id="{5F148501-DDCA-4947-BE9D-6F1A598C73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2" name="Freeform 19">
                    <a:extLst>
                      <a:ext uri="{FF2B5EF4-FFF2-40B4-BE49-F238E27FC236}">
                        <a16:creationId xmlns:a16="http://schemas.microsoft.com/office/drawing/2014/main" id="{BD7711F1-0D20-424A-80F9-DEDC57574C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3" name="Freeform 20">
                    <a:extLst>
                      <a:ext uri="{FF2B5EF4-FFF2-40B4-BE49-F238E27FC236}">
                        <a16:creationId xmlns:a16="http://schemas.microsoft.com/office/drawing/2014/main" id="{21FA30B2-FBFF-4C6F-A802-E261576F47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4" name="Freeform 21">
                    <a:extLst>
                      <a:ext uri="{FF2B5EF4-FFF2-40B4-BE49-F238E27FC236}">
                        <a16:creationId xmlns:a16="http://schemas.microsoft.com/office/drawing/2014/main" id="{F9D87807-1E31-4414-A0EF-EB2006A884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</p:grpSp>
            <p:sp>
              <p:nvSpPr>
                <p:cNvPr id="24" name="Freeform 25">
                  <a:extLst>
                    <a:ext uri="{FF2B5EF4-FFF2-40B4-BE49-F238E27FC236}">
                      <a16:creationId xmlns:a16="http://schemas.microsoft.com/office/drawing/2014/main" id="{59C1E7EB-8B77-42D8-A36B-7891754771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5" name="Oval 6">
                  <a:extLst>
                    <a:ext uri="{FF2B5EF4-FFF2-40B4-BE49-F238E27FC236}">
                      <a16:creationId xmlns:a16="http://schemas.microsoft.com/office/drawing/2014/main" id="{C1929413-BFC3-4A2B-8740-D7302AD478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5635" y="2814331"/>
                  <a:ext cx="128660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14" name="TextBox 22">
                <a:extLst>
                  <a:ext uri="{FF2B5EF4-FFF2-40B4-BE49-F238E27FC236}">
                    <a16:creationId xmlns:a16="http://schemas.microsoft.com/office/drawing/2014/main" id="{1C0BB813-8721-4C3D-BB68-B97A2743027A}"/>
                  </a:ext>
                </a:extLst>
              </p:cNvPr>
              <p:cNvSpPr txBox="1"/>
              <p:nvPr/>
            </p:nvSpPr>
            <p:spPr>
              <a:xfrm>
                <a:off x="2353073" y="2980931"/>
                <a:ext cx="1178527" cy="230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dirty="0">
                    <a:solidFill>
                      <a:schemeClr val="bg1">
                        <a:lumMod val="65000"/>
                      </a:schemeClr>
                    </a:solidFill>
                    <a:latin typeface="+mj-lt"/>
                  </a:rPr>
                  <a:t>www.inspirasign.com</a:t>
                </a:r>
              </a:p>
            </p:txBody>
          </p:sp>
          <p:sp>
            <p:nvSpPr>
              <p:cNvPr id="16" name="Freeform 29">
                <a:extLst>
                  <a:ext uri="{FF2B5EF4-FFF2-40B4-BE49-F238E27FC236}">
                    <a16:creationId xmlns:a16="http://schemas.microsoft.com/office/drawing/2014/main" id="{4009E332-AE07-4CCD-B831-A9B971956B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12" name="圆角矩形 1">
              <a:extLst>
                <a:ext uri="{FF2B5EF4-FFF2-40B4-BE49-F238E27FC236}">
                  <a16:creationId xmlns:a16="http://schemas.microsoft.com/office/drawing/2014/main" id="{385534C2-1FC5-475A-A0D8-9E93119E6DFD}"/>
                </a:ext>
              </a:extLst>
            </p:cNvPr>
            <p:cNvSpPr/>
            <p:nvPr/>
          </p:nvSpPr>
          <p:spPr>
            <a:xfrm>
              <a:off x="3766419" y="2081367"/>
              <a:ext cx="7946155" cy="3995980"/>
            </a:xfrm>
            <a:prstGeom prst="roundRect">
              <a:avLst>
                <a:gd name="adj" fmla="val 87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标题 1">
            <a:extLst>
              <a:ext uri="{FF2B5EF4-FFF2-40B4-BE49-F238E27FC236}">
                <a16:creationId xmlns:a16="http://schemas.microsoft.com/office/drawing/2014/main" id="{DCC4D425-A2A5-490A-8E95-7FFDFB2E5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6" name="Rectangle 5">
            <a:extLst>
              <a:ext uri="{FF2B5EF4-FFF2-40B4-BE49-F238E27FC236}">
                <a16:creationId xmlns:a16="http://schemas.microsoft.com/office/drawing/2014/main" id="{047B24FD-EE41-4E6D-BB71-C65EE3F4147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37" name="内容占位符 17">
            <a:extLst>
              <a:ext uri="{FF2B5EF4-FFF2-40B4-BE49-F238E27FC236}">
                <a16:creationId xmlns:a16="http://schemas.microsoft.com/office/drawing/2014/main" id="{41C1E227-6BA0-4E9D-ACDB-FA82155B91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9424" y="2133600"/>
            <a:ext cx="1974409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F617ABDA-83ED-4B57-BA7E-97D4F7E3E1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FD9FEEDA-0003-460F-9D4A-09B4956711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DA49B133-D1A3-4543-BF37-5D22D1DB5C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437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with code frame short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3">
            <a:extLst>
              <a:ext uri="{FF2B5EF4-FFF2-40B4-BE49-F238E27FC236}">
                <a16:creationId xmlns:a16="http://schemas.microsoft.com/office/drawing/2014/main" id="{E2035737-538C-479D-94C8-60AD0C180B96}"/>
              </a:ext>
            </a:extLst>
          </p:cNvPr>
          <p:cNvGrpSpPr/>
          <p:nvPr/>
        </p:nvGrpSpPr>
        <p:grpSpPr>
          <a:xfrm>
            <a:off x="2051689" y="101241"/>
            <a:ext cx="8259630" cy="6655518"/>
            <a:chOff x="-56272" y="1893149"/>
            <a:chExt cx="7002002" cy="5196967"/>
          </a:xfrm>
        </p:grpSpPr>
        <p:grpSp>
          <p:nvGrpSpPr>
            <p:cNvPr id="43" name="Group 4">
              <a:extLst>
                <a:ext uri="{FF2B5EF4-FFF2-40B4-BE49-F238E27FC236}">
                  <a16:creationId xmlns:a16="http://schemas.microsoft.com/office/drawing/2014/main" id="{89A05ACA-D518-4FC1-B377-D683D9B5DC97}"/>
                </a:ext>
              </a:extLst>
            </p:cNvPr>
            <p:cNvGrpSpPr/>
            <p:nvPr/>
          </p:nvGrpSpPr>
          <p:grpSpPr>
            <a:xfrm>
              <a:off x="-56272" y="1893149"/>
              <a:ext cx="7002002" cy="5196967"/>
              <a:chOff x="1017405" y="2693983"/>
              <a:chExt cx="6794664" cy="5043077"/>
            </a:xfrm>
          </p:grpSpPr>
          <p:grpSp>
            <p:nvGrpSpPr>
              <p:cNvPr id="45" name="Group 6">
                <a:extLst>
                  <a:ext uri="{FF2B5EF4-FFF2-40B4-BE49-F238E27FC236}">
                    <a16:creationId xmlns:a16="http://schemas.microsoft.com/office/drawing/2014/main" id="{591D6C52-6DC9-4055-A532-8F2E5F363EDE}"/>
                  </a:ext>
                </a:extLst>
              </p:cNvPr>
              <p:cNvGrpSpPr/>
              <p:nvPr/>
            </p:nvGrpSpPr>
            <p:grpSpPr>
              <a:xfrm>
                <a:off x="1017405" y="2693983"/>
                <a:ext cx="6794664" cy="5043077"/>
                <a:chOff x="1017405" y="2693983"/>
                <a:chExt cx="6794664" cy="5043077"/>
              </a:xfrm>
            </p:grpSpPr>
            <p:sp>
              <p:nvSpPr>
                <p:cNvPr id="48" name="AutoShape 1">
                  <a:extLst>
                    <a:ext uri="{FF2B5EF4-FFF2-40B4-BE49-F238E27FC236}">
                      <a16:creationId xmlns:a16="http://schemas.microsoft.com/office/drawing/2014/main" id="{78AC298B-D4D0-4E78-9CC5-6E7F67F653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2693983"/>
                  <a:ext cx="6794664" cy="5043077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tx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49" name="Rectangle 2">
                  <a:extLst>
                    <a:ext uri="{FF2B5EF4-FFF2-40B4-BE49-F238E27FC236}">
                      <a16:creationId xmlns:a16="http://schemas.microsoft.com/office/drawing/2014/main" id="{39C83A1E-D084-435D-9236-CA997B8B6D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3024940"/>
                  <a:ext cx="6794663" cy="315914"/>
                </a:xfrm>
                <a:prstGeom prst="rect">
                  <a:avLst/>
                </a:prstGeom>
                <a:solidFill>
                  <a:srgbClr val="CDCDCD"/>
                </a:solidFill>
                <a:ln w="25400" cap="flat">
                  <a:solidFill>
                    <a:srgbClr val="CDCDCD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0" name="AutoShape 3">
                  <a:extLst>
                    <a:ext uri="{FF2B5EF4-FFF2-40B4-BE49-F238E27FC236}">
                      <a16:creationId xmlns:a16="http://schemas.microsoft.com/office/drawing/2014/main" id="{043F2C25-1B8F-4AA3-B801-70DAC5D8A0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35351" y="2779230"/>
                  <a:ext cx="2717865" cy="561624"/>
                </a:xfrm>
                <a:prstGeom prst="roundRect">
                  <a:avLst>
                    <a:gd name="adj" fmla="val 11986"/>
                  </a:avLst>
                </a:prstGeom>
                <a:solidFill>
                  <a:srgbClr val="CDCDCD"/>
                </a:solidFill>
                <a:ln w="25400" cap="flat">
                  <a:solidFill>
                    <a:srgbClr val="CDCDCD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1" name="Oval 4">
                  <a:extLst>
                    <a:ext uri="{FF2B5EF4-FFF2-40B4-BE49-F238E27FC236}">
                      <a16:creationId xmlns:a16="http://schemas.microsoft.com/office/drawing/2014/main" id="{72C1444A-BD36-4A54-A2C3-FF095B3DC8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753" y="2814331"/>
                  <a:ext cx="103652" cy="95276"/>
                </a:xfrm>
                <a:prstGeom prst="ellipse">
                  <a:avLst/>
                </a:prstGeom>
                <a:solidFill>
                  <a:schemeClr val="accent1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2" name="Oval 5">
                  <a:extLst>
                    <a:ext uri="{FF2B5EF4-FFF2-40B4-BE49-F238E27FC236}">
                      <a16:creationId xmlns:a16="http://schemas.microsoft.com/office/drawing/2014/main" id="{ACD805C8-34C0-4A22-ACDB-216BACE2AB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7620" y="2814331"/>
                  <a:ext cx="103652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3" name="Oval 6">
                  <a:extLst>
                    <a:ext uri="{FF2B5EF4-FFF2-40B4-BE49-F238E27FC236}">
                      <a16:creationId xmlns:a16="http://schemas.microsoft.com/office/drawing/2014/main" id="{2A55C601-E69B-499A-8727-F3E27E6D05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7486" y="2814331"/>
                  <a:ext cx="103652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4" name="Rectangle 11">
                  <a:extLst>
                    <a:ext uri="{FF2B5EF4-FFF2-40B4-BE49-F238E27FC236}">
                      <a16:creationId xmlns:a16="http://schemas.microsoft.com/office/drawing/2014/main" id="{0D58116B-B831-4956-811A-D6F58FA976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sp>
              <p:nvSpPr>
                <p:cNvPr id="55" name="Freeform 9">
                  <a:extLst>
                    <a:ext uri="{FF2B5EF4-FFF2-40B4-BE49-F238E27FC236}">
                      <a16:creationId xmlns:a16="http://schemas.microsoft.com/office/drawing/2014/main" id="{36979EB5-8540-49AB-8494-EACDD6FDF5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18900000">
                  <a:off x="4580706" y="2849676"/>
                  <a:ext cx="99497" cy="99497"/>
                </a:xfrm>
                <a:custGeom>
                  <a:avLst/>
                  <a:gdLst>
                    <a:gd name="T0" fmla="*/ 42 w 64"/>
                    <a:gd name="T1" fmla="*/ 0 h 64"/>
                    <a:gd name="T2" fmla="*/ 21 w 64"/>
                    <a:gd name="T3" fmla="*/ 0 h 64"/>
                    <a:gd name="T4" fmla="*/ 21 w 64"/>
                    <a:gd name="T5" fmla="*/ 21 h 64"/>
                    <a:gd name="T6" fmla="*/ 0 w 64"/>
                    <a:gd name="T7" fmla="*/ 21 h 64"/>
                    <a:gd name="T8" fmla="*/ 0 w 64"/>
                    <a:gd name="T9" fmla="*/ 42 h 64"/>
                    <a:gd name="T10" fmla="*/ 21 w 64"/>
                    <a:gd name="T11" fmla="*/ 42 h 64"/>
                    <a:gd name="T12" fmla="*/ 21 w 64"/>
                    <a:gd name="T13" fmla="*/ 64 h 64"/>
                    <a:gd name="T14" fmla="*/ 42 w 64"/>
                    <a:gd name="T15" fmla="*/ 64 h 64"/>
                    <a:gd name="T16" fmla="*/ 42 w 64"/>
                    <a:gd name="T17" fmla="*/ 42 h 64"/>
                    <a:gd name="T18" fmla="*/ 64 w 64"/>
                    <a:gd name="T19" fmla="*/ 42 h 64"/>
                    <a:gd name="T20" fmla="*/ 64 w 64"/>
                    <a:gd name="T21" fmla="*/ 21 h 64"/>
                    <a:gd name="T22" fmla="*/ 42 w 64"/>
                    <a:gd name="T23" fmla="*/ 21 h 64"/>
                    <a:gd name="T24" fmla="*/ 42 w 64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4" h="64">
                      <a:moveTo>
                        <a:pt x="42" y="0"/>
                      </a:moveTo>
                      <a:lnTo>
                        <a:pt x="21" y="0"/>
                      </a:lnTo>
                      <a:lnTo>
                        <a:pt x="21" y="21"/>
                      </a:lnTo>
                      <a:lnTo>
                        <a:pt x="0" y="21"/>
                      </a:lnTo>
                      <a:lnTo>
                        <a:pt x="0" y="42"/>
                      </a:lnTo>
                      <a:lnTo>
                        <a:pt x="21" y="42"/>
                      </a:lnTo>
                      <a:lnTo>
                        <a:pt x="21" y="64"/>
                      </a:lnTo>
                      <a:lnTo>
                        <a:pt x="42" y="64"/>
                      </a:lnTo>
                      <a:lnTo>
                        <a:pt x="42" y="42"/>
                      </a:lnTo>
                      <a:lnTo>
                        <a:pt x="64" y="42"/>
                      </a:lnTo>
                      <a:lnTo>
                        <a:pt x="64" y="21"/>
                      </a:lnTo>
                      <a:lnTo>
                        <a:pt x="42" y="21"/>
                      </a:lnTo>
                      <a:lnTo>
                        <a:pt x="42" y="0"/>
                      </a:ln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grpSp>
              <p:nvGrpSpPr>
                <p:cNvPr id="56" name="Group 19">
                  <a:extLst>
                    <a:ext uri="{FF2B5EF4-FFF2-40B4-BE49-F238E27FC236}">
                      <a16:creationId xmlns:a16="http://schemas.microsoft.com/office/drawing/2014/main" id="{614A4DAE-ADFF-45BD-BE2F-7F01FD6DC6A2}"/>
                    </a:ext>
                  </a:extLst>
                </p:cNvPr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59" name="Freeform 13">
                    <a:extLst>
                      <a:ext uri="{FF2B5EF4-FFF2-40B4-BE49-F238E27FC236}">
                        <a16:creationId xmlns:a16="http://schemas.microsoft.com/office/drawing/2014/main" id="{60C14E5A-CBD8-4D41-869B-9732CB8066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0" name="Freeform 14">
                    <a:extLst>
                      <a:ext uri="{FF2B5EF4-FFF2-40B4-BE49-F238E27FC236}">
                        <a16:creationId xmlns:a16="http://schemas.microsoft.com/office/drawing/2014/main" id="{B03A8F91-C97F-4482-B2BE-4DB1CF44D3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1" name="Freeform 15">
                    <a:extLst>
                      <a:ext uri="{FF2B5EF4-FFF2-40B4-BE49-F238E27FC236}">
                        <a16:creationId xmlns:a16="http://schemas.microsoft.com/office/drawing/2014/main" id="{D746C4ED-ACE1-412F-99F8-1703FA3287E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2" name="Freeform 16">
                    <a:extLst>
                      <a:ext uri="{FF2B5EF4-FFF2-40B4-BE49-F238E27FC236}">
                        <a16:creationId xmlns:a16="http://schemas.microsoft.com/office/drawing/2014/main" id="{A6AAAB3A-175D-42BE-BBA5-EF3F96BA0D6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3" name="Freeform 17">
                    <a:extLst>
                      <a:ext uri="{FF2B5EF4-FFF2-40B4-BE49-F238E27FC236}">
                        <a16:creationId xmlns:a16="http://schemas.microsoft.com/office/drawing/2014/main" id="{F5140628-85B2-4BFB-840E-DC83A8EA52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4" name="Freeform 18">
                    <a:extLst>
                      <a:ext uri="{FF2B5EF4-FFF2-40B4-BE49-F238E27FC236}">
                        <a16:creationId xmlns:a16="http://schemas.microsoft.com/office/drawing/2014/main" id="{6B3D306E-33F0-4711-950F-9D8D7427EEA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5" name="Freeform 19">
                    <a:extLst>
                      <a:ext uri="{FF2B5EF4-FFF2-40B4-BE49-F238E27FC236}">
                        <a16:creationId xmlns:a16="http://schemas.microsoft.com/office/drawing/2014/main" id="{E3C08FB4-BABE-4DD1-92B4-A998E2A51A2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6" name="Freeform 20">
                    <a:extLst>
                      <a:ext uri="{FF2B5EF4-FFF2-40B4-BE49-F238E27FC236}">
                        <a16:creationId xmlns:a16="http://schemas.microsoft.com/office/drawing/2014/main" id="{4DDD7A81-33E6-4278-AB40-18C1C26B0F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7" name="Freeform 21">
                    <a:extLst>
                      <a:ext uri="{FF2B5EF4-FFF2-40B4-BE49-F238E27FC236}">
                        <a16:creationId xmlns:a16="http://schemas.microsoft.com/office/drawing/2014/main" id="{7B24B127-0DAC-4CE7-B394-3B11E1DEE4C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</p:grpSp>
            <p:sp>
              <p:nvSpPr>
                <p:cNvPr id="57" name="Freeform 25">
                  <a:extLst>
                    <a:ext uri="{FF2B5EF4-FFF2-40B4-BE49-F238E27FC236}">
                      <a16:creationId xmlns:a16="http://schemas.microsoft.com/office/drawing/2014/main" id="{34C0103F-04FB-4DA8-AB4B-F12228FD00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58" name="Oval 6">
                  <a:extLst>
                    <a:ext uri="{FF2B5EF4-FFF2-40B4-BE49-F238E27FC236}">
                      <a16:creationId xmlns:a16="http://schemas.microsoft.com/office/drawing/2014/main" id="{80A4C097-DD60-4FFE-B30C-EBA89B1D33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5635" y="2814331"/>
                  <a:ext cx="103652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46" name="TextBox 7">
                <a:extLst>
                  <a:ext uri="{FF2B5EF4-FFF2-40B4-BE49-F238E27FC236}">
                    <a16:creationId xmlns:a16="http://schemas.microsoft.com/office/drawing/2014/main" id="{1BD4D586-A75B-47A7-9DAD-4BBE943A8A6D}"/>
                  </a:ext>
                </a:extLst>
              </p:cNvPr>
              <p:cNvSpPr txBox="1"/>
              <p:nvPr/>
            </p:nvSpPr>
            <p:spPr>
              <a:xfrm>
                <a:off x="2385315" y="3098492"/>
                <a:ext cx="1919599" cy="1915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dirty="0">
                    <a:solidFill>
                      <a:schemeClr val="bg1">
                        <a:lumMod val="65000"/>
                      </a:schemeClr>
                    </a:solidFill>
                  </a:rPr>
                  <a:t>www.deepshare.net</a:t>
                </a:r>
                <a:endParaRPr lang="id-ID" sz="9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47" name="Freeform 29">
                <a:extLst>
                  <a:ext uri="{FF2B5EF4-FFF2-40B4-BE49-F238E27FC236}">
                    <a16:creationId xmlns:a16="http://schemas.microsoft.com/office/drawing/2014/main" id="{51C10419-5F75-4A3F-9026-0AA3B3E287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44" name="Rectangle 5">
              <a:extLst>
                <a:ext uri="{FF2B5EF4-FFF2-40B4-BE49-F238E27FC236}">
                  <a16:creationId xmlns:a16="http://schemas.microsoft.com/office/drawing/2014/main" id="{96524558-01B3-4A62-BC70-949734DCBA5F}"/>
                </a:ext>
              </a:extLst>
            </p:cNvPr>
            <p:cNvSpPr/>
            <p:nvPr/>
          </p:nvSpPr>
          <p:spPr>
            <a:xfrm>
              <a:off x="81816" y="2713070"/>
              <a:ext cx="6712880" cy="41449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3221152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结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CC97FEAA-A916-49DB-9C77-AEB5B0BC6405}"/>
              </a:ext>
            </a:extLst>
          </p:cNvPr>
          <p:cNvGrpSpPr/>
          <p:nvPr userDrawn="1"/>
        </p:nvGrpSpPr>
        <p:grpSpPr>
          <a:xfrm>
            <a:off x="-968831" y="0"/>
            <a:ext cx="14538962" cy="7848600"/>
            <a:chOff x="-929642" y="0"/>
            <a:chExt cx="14538962" cy="7848600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5F13B17F-8384-47E0-AC49-5CA853C96A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90211"/>
            <a:stretch/>
          </p:blipFill>
          <p:spPr>
            <a:xfrm>
              <a:off x="-929642" y="0"/>
              <a:ext cx="14538961" cy="1152366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3702E0F5-F262-46FB-AE1B-51113B8E12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929641" y="990600"/>
              <a:ext cx="14538961" cy="6858000"/>
            </a:xfrm>
            <a:prstGeom prst="rect">
              <a:avLst/>
            </a:prstGeom>
          </p:spPr>
        </p:pic>
      </p:grpSp>
      <p:sp>
        <p:nvSpPr>
          <p:cNvPr id="11" name="标题 1">
            <a:extLst>
              <a:ext uri="{FF2B5EF4-FFF2-40B4-BE49-F238E27FC236}">
                <a16:creationId xmlns:a16="http://schemas.microsoft.com/office/drawing/2014/main" id="{FF6F8617-20DC-485F-9654-A976A75945C3}"/>
              </a:ext>
            </a:extLst>
          </p:cNvPr>
          <p:cNvSpPr txBox="1">
            <a:spLocks/>
          </p:cNvSpPr>
          <p:nvPr/>
        </p:nvSpPr>
        <p:spPr>
          <a:xfrm>
            <a:off x="5210445" y="668841"/>
            <a:ext cx="1787088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zh-CN" altLang="en-US" dirty="0"/>
              <a:t>结 语</a:t>
            </a: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1E7FB5DB-15DE-4A4B-B6D0-44EC6B3ED668}"/>
              </a:ext>
            </a:extLst>
          </p:cNvPr>
          <p:cNvSpPr/>
          <p:nvPr/>
        </p:nvSpPr>
        <p:spPr>
          <a:xfrm>
            <a:off x="6734755" y="955306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EB9DBD55-B0EB-495C-AC75-2654066966CC}"/>
              </a:ext>
            </a:extLst>
          </p:cNvPr>
          <p:cNvSpPr/>
          <p:nvPr/>
        </p:nvSpPr>
        <p:spPr>
          <a:xfrm flipH="1">
            <a:off x="2324655" y="955306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14" name="内容占位符 3">
            <a:extLst>
              <a:ext uri="{FF2B5EF4-FFF2-40B4-BE49-F238E27FC236}">
                <a16:creationId xmlns:a16="http://schemas.microsoft.com/office/drawing/2014/main" id="{9A85B1D7-A564-45DD-8E63-B5DAD52E0FC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798501" y="1558903"/>
            <a:ext cx="2610975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9144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3716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8288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165782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DF2DA0-1BDF-4CE6-AF0E-6E12403D5AB3}"/>
              </a:ext>
            </a:extLst>
          </p:cNvPr>
          <p:cNvSpPr txBox="1">
            <a:spLocks/>
          </p:cNvSpPr>
          <p:nvPr/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3E51854-C75A-49C3-B7D2-FFB54C5700C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4" name="内容占位符 17">
            <a:extLst>
              <a:ext uri="{FF2B5EF4-FFF2-40B4-BE49-F238E27FC236}">
                <a16:creationId xmlns:a16="http://schemas.microsoft.com/office/drawing/2014/main" id="{1D695C52-3BD7-4B06-929B-9E5A650A1365}"/>
              </a:ext>
            </a:extLst>
          </p:cNvPr>
          <p:cNvSpPr txBox="1">
            <a:spLocks/>
          </p:cNvSpPr>
          <p:nvPr/>
        </p:nvSpPr>
        <p:spPr>
          <a:xfrm>
            <a:off x="479423" y="2133600"/>
            <a:ext cx="2911956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zh-CN" altLang="en-US" spc="200" baseline="0" dirty="0"/>
              <a:t>单击此处编辑母版文本样式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DE5F9324-E9E7-4D03-9073-6BBE04E0C631}"/>
              </a:ext>
            </a:extLst>
          </p:cNvPr>
          <p:cNvSpPr txBox="1">
            <a:spLocks/>
          </p:cNvSpPr>
          <p:nvPr/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4" name="图片占位符 3">
            <a:extLst>
              <a:ext uri="{FF2B5EF4-FFF2-40B4-BE49-F238E27FC236}">
                <a16:creationId xmlns:a16="http://schemas.microsoft.com/office/drawing/2014/main" id="{924DB3D9-CB34-4615-B277-8FE81542047F}"/>
              </a:ext>
            </a:extLst>
          </p:cNvPr>
          <p:cNvSpPr txBox="1">
            <a:spLocks/>
          </p:cNvSpPr>
          <p:nvPr/>
        </p:nvSpPr>
        <p:spPr>
          <a:xfrm>
            <a:off x="4739640" y="2118930"/>
            <a:ext cx="6953685" cy="422630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单击图标添加图片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0928261-8304-4BF3-B5DA-699FFFF938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AA12210D-F778-400B-AB99-95C611799E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587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2" r:id="rId9"/>
    <p:sldLayoutId id="2147483683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orient="horz" pos="1026">
          <p15:clr>
            <a:srgbClr val="F26B43"/>
          </p15:clr>
        </p15:guide>
        <p15:guide id="3" orient="horz" pos="3997">
          <p15:clr>
            <a:srgbClr val="F26B43"/>
          </p15:clr>
        </p15:guide>
        <p15:guide id="4" pos="3840">
          <p15:clr>
            <a:srgbClr val="F26B43"/>
          </p15:clr>
        </p15:guide>
        <p15:guide id="5" pos="302">
          <p15:clr>
            <a:srgbClr val="F26B43"/>
          </p15:clr>
        </p15:guide>
        <p15:guide id="6" pos="7378">
          <p15:clr>
            <a:srgbClr val="F26B43"/>
          </p15:clr>
        </p15:guide>
        <p15:guide id="7" orient="horz" pos="13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8999" y="2366859"/>
            <a:ext cx="10567641" cy="100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sym typeface="微軟正黑體" panose="020B0604030504040204" pitchFamily="34" charset="-120"/>
              </a:rPr>
              <a:t>第</a:t>
            </a:r>
            <a:r>
              <a:rPr lang="en-US" altLang="zh-CN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sym typeface="微軟正黑體" panose="020B0604030504040204" pitchFamily="34" charset="-120"/>
              </a:rPr>
              <a:t>10</a:t>
            </a:r>
            <a:r>
              <a:rPr lang="zh-CN" altLang="en-US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sym typeface="微軟正黑體" panose="020B0604030504040204" pitchFamily="34" charset="-120"/>
              </a:rPr>
              <a:t>章 隐马尔可夫模型</a:t>
            </a:r>
            <a:endParaRPr lang="zh-CN" altLang="en-US" sz="6600" kern="0" spc="400" dirty="0">
              <a:solidFill>
                <a:srgbClr val="C8986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sym typeface="微軟正黑體" panose="020B0604030504040204" pitchFamily="34" charset="-120"/>
            </a:endParaRPr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E5339A70-7601-4BD3-B76B-3C0E5B74DECA}"/>
              </a:ext>
            </a:extLst>
          </p:cNvPr>
          <p:cNvSpPr txBox="1">
            <a:spLocks/>
          </p:cNvSpPr>
          <p:nvPr/>
        </p:nvSpPr>
        <p:spPr>
          <a:xfrm>
            <a:off x="355223" y="3345588"/>
            <a:ext cx="8356895" cy="646331"/>
          </a:xfrm>
          <a:prstGeom prst="rect">
            <a:avLst/>
          </a:prstGeom>
        </p:spPr>
        <p:txBody>
          <a:bodyPr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 </a:t>
            </a:r>
            <a:r>
              <a:rPr lang="zh-CN" altLang="en-US" sz="4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 导读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EBEF8DD-E2C3-47A6-87F5-20BDED869119}"/>
              </a:ext>
            </a:extLst>
          </p:cNvPr>
          <p:cNvSpPr txBox="1"/>
          <p:nvPr/>
        </p:nvSpPr>
        <p:spPr>
          <a:xfrm>
            <a:off x="1595120" y="4246432"/>
            <a:ext cx="1584960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  <a:latin typeface="+mj-lt"/>
              </a:rPr>
              <a:t>Eddy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05638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08D11FF-5118-4614-9853-44FD74BCE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7679057" cy="590931"/>
          </a:xfrm>
        </p:spPr>
        <p:txBody>
          <a:bodyPr/>
          <a:lstStyle/>
          <a:p>
            <a:r>
              <a:rPr lang="en-US" altLang="zh-CN" dirty="0"/>
              <a:t>10.4</a:t>
            </a:r>
            <a:r>
              <a:rPr lang="zh-CN" altLang="en-US" dirty="0"/>
              <a:t>预测算法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内容占位符 5">
                <a:extLst>
                  <a:ext uri="{FF2B5EF4-FFF2-40B4-BE49-F238E27FC236}">
                    <a16:creationId xmlns:a16="http://schemas.microsoft.com/office/drawing/2014/main" id="{2B96081F-5194-46D1-A08C-F76E33F36821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1068703" y="1841822"/>
                <a:ext cx="7242176" cy="5082738"/>
              </a:xfrm>
            </p:spPr>
            <p:txBody>
              <a:bodyPr/>
              <a:lstStyle/>
              <a:p>
                <a:r>
                  <a:rPr lang="zh-CN" altLang="en-US" dirty="0"/>
                  <a:t>目标：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zh-CN" altLang="en-US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zh-CN" altLang="en-US" i="1" smtClean="0">
                            <a:latin typeface="Cambria Math" panose="02040503050406030204" pitchFamily="18" charset="0"/>
                          </a:rPr>
                          <m:t>arg</m:t>
                        </m:r>
                      </m:fName>
                      <m:e>
                        <m:func>
                          <m:funcPr>
                            <m:ctrlPr>
                              <a:rPr lang="zh-CN" altLang="en-US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zh-CN" altLang="en-US" i="1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fName>
                          <m:e>
                            <m:r>
                              <a:rPr lang="zh-CN" altLang="en-US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zh-CN" alt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d>
                                  <m:dPr>
                                    <m:begChr m:val=""/>
                                    <m:endChr m:val="|"/>
                                    <m:ctrlPr>
                                      <a:rPr lang="zh-CN" alt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zh-CN" altLang="en-US" i="1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</m:d>
                                <m:r>
                                  <a:rPr lang="zh-CN" altLang="en-US" i="1" smtClean="0">
                                    <a:latin typeface="Cambria Math" panose="02040503050406030204" pitchFamily="18" charset="0"/>
                                  </a:rPr>
                                  <m:t>𝑂</m:t>
                                </m:r>
                                <m:r>
                                  <a:rPr lang="zh-CN" altLang="en-US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zh-CN" altLang="en-US" i="1" smtClean="0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</m:d>
                          </m:e>
                        </m:func>
                      </m:e>
                    </m:func>
                  </m:oMath>
                </a14:m>
                <a:endParaRPr lang="en-US" altLang="zh-CN" dirty="0"/>
              </a:p>
              <a:p>
                <a:r>
                  <a:rPr lang="en-US" altLang="zh-CN" dirty="0"/>
                  <a:t>1.</a:t>
                </a:r>
                <a:r>
                  <a:rPr lang="zh-CN" altLang="en-US" dirty="0"/>
                  <a:t>维特比算法</a:t>
                </a:r>
                <a:endParaRPr lang="en-US" altLang="zh-CN" dirty="0"/>
              </a:p>
              <a:p>
                <a:endParaRPr lang="en-US" altLang="zh-CN" dirty="0">
                  <a:latin typeface="Cambria Math" panose="02040503050406030204" pitchFamily="18" charset="0"/>
                </a:endParaRPr>
              </a:p>
              <a:p>
                <a:endParaRPr lang="en-US" altLang="zh-CN" dirty="0">
                  <a:latin typeface="Cambria Math" panose="02040503050406030204" pitchFamily="18" charset="0"/>
                </a:endParaRPr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r>
                  <a:rPr lang="zh-CN" altLang="en-US" dirty="0"/>
                  <a:t>   </a:t>
                </a:r>
                <a:endParaRPr lang="en-US" altLang="zh-CN" dirty="0"/>
              </a:p>
              <a:p>
                <a:endParaRPr lang="en-US" altLang="zh-CN" dirty="0"/>
              </a:p>
            </p:txBody>
          </p:sp>
        </mc:Choice>
        <mc:Fallback>
          <p:sp>
            <p:nvSpPr>
              <p:cNvPr id="6" name="内容占位符 5">
                <a:extLst>
                  <a:ext uri="{FF2B5EF4-FFF2-40B4-BE49-F238E27FC236}">
                    <a16:creationId xmlns:a16="http://schemas.microsoft.com/office/drawing/2014/main" id="{2B96081F-5194-46D1-A08C-F76E33F368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1068703" y="1841822"/>
                <a:ext cx="7242176" cy="5082738"/>
              </a:xfrm>
              <a:blipFill>
                <a:blip r:embed="rId2"/>
                <a:stretch>
                  <a:fillRect l="-842" t="-94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图片 2">
            <a:extLst>
              <a:ext uri="{FF2B5EF4-FFF2-40B4-BE49-F238E27FC236}">
                <a16:creationId xmlns:a16="http://schemas.microsoft.com/office/drawing/2014/main" id="{D38222BE-55E0-4B71-9525-65E8D47451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8071" y="2551570"/>
            <a:ext cx="4530409" cy="4019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199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26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08D11FF-5118-4614-9853-44FD74BCE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7679057" cy="1089529"/>
          </a:xfrm>
        </p:spPr>
        <p:txBody>
          <a:bodyPr/>
          <a:lstStyle/>
          <a:p>
            <a:r>
              <a:rPr lang="en-US" altLang="zh-CN" dirty="0"/>
              <a:t>10.1</a:t>
            </a:r>
            <a:r>
              <a:rPr lang="zh-CN" altLang="en-US" dirty="0"/>
              <a:t>隐马尔可夫模型的基本概念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B96081F-5194-46D1-A08C-F76E33F3682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9423" y="1879600"/>
            <a:ext cx="7242176" cy="2748766"/>
          </a:xfrm>
        </p:spPr>
        <p:txBody>
          <a:bodyPr/>
          <a:lstStyle/>
          <a:p>
            <a:r>
              <a:rPr lang="zh-CN" altLang="en-US" dirty="0"/>
              <a:t>变量多，用概率图模型（有向图）表示变量间关系。</a:t>
            </a:r>
            <a:endParaRPr lang="en-US" altLang="zh-CN" dirty="0"/>
          </a:p>
          <a:p>
            <a:r>
              <a:rPr lang="zh-CN" altLang="en-US" dirty="0"/>
              <a:t>模型参数及符号：</a:t>
            </a:r>
            <a:endParaRPr lang="en-US" altLang="zh-CN" dirty="0"/>
          </a:p>
          <a:p>
            <a:r>
              <a:rPr lang="zh-CN" altLang="en-US" dirty="0"/>
              <a:t>      状态集合，状态转移概率矩阵</a:t>
            </a:r>
            <a:endParaRPr lang="en-US" altLang="zh-CN" dirty="0"/>
          </a:p>
          <a:p>
            <a:r>
              <a:rPr lang="zh-CN" altLang="en-US" dirty="0"/>
              <a:t>      观测集合，观测概率矩阵</a:t>
            </a:r>
            <a:endParaRPr lang="en-US" altLang="zh-CN" dirty="0"/>
          </a:p>
          <a:p>
            <a:r>
              <a:rPr lang="zh-CN" altLang="en-US" dirty="0"/>
              <a:t>      初始状态概率向量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0201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08D11FF-5118-4614-9853-44FD74BCE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7679057" cy="1089529"/>
          </a:xfrm>
        </p:spPr>
        <p:txBody>
          <a:bodyPr/>
          <a:lstStyle/>
          <a:p>
            <a:r>
              <a:rPr lang="en-US" altLang="zh-CN" dirty="0"/>
              <a:t>10.1</a:t>
            </a:r>
            <a:r>
              <a:rPr lang="zh-CN" altLang="en-US" dirty="0"/>
              <a:t>隐马尔可夫模型的基本概念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B96081F-5194-46D1-A08C-F76E33F3682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9423" y="1981200"/>
            <a:ext cx="7242176" cy="3682355"/>
          </a:xfrm>
        </p:spPr>
        <p:txBody>
          <a:bodyPr/>
          <a:lstStyle/>
          <a:p>
            <a:r>
              <a:rPr lang="zh-CN" altLang="en-US" dirty="0"/>
              <a:t>两个基本假设：</a:t>
            </a:r>
            <a:endParaRPr lang="en-US" altLang="zh-CN" dirty="0"/>
          </a:p>
          <a:p>
            <a:r>
              <a:rPr lang="zh-CN" altLang="en-US" dirty="0"/>
              <a:t>      齐次马尔科夫性</a:t>
            </a:r>
            <a:endParaRPr lang="en-US" altLang="zh-CN" dirty="0"/>
          </a:p>
          <a:p>
            <a:r>
              <a:rPr lang="zh-CN" altLang="en-US" dirty="0"/>
              <a:t>      观测独立假设</a:t>
            </a:r>
            <a:endParaRPr lang="en-US" altLang="zh-CN" dirty="0"/>
          </a:p>
          <a:p>
            <a:r>
              <a:rPr lang="zh-CN" altLang="en-US" dirty="0"/>
              <a:t>三个基本问题：</a:t>
            </a:r>
            <a:endParaRPr lang="en-US" altLang="zh-CN" dirty="0"/>
          </a:p>
          <a:p>
            <a:r>
              <a:rPr lang="zh-CN" altLang="en-US" dirty="0"/>
              <a:t>      概率计算问题</a:t>
            </a:r>
            <a:endParaRPr lang="en-US" altLang="zh-CN" dirty="0"/>
          </a:p>
          <a:p>
            <a:r>
              <a:rPr lang="zh-CN" altLang="en-US" dirty="0"/>
              <a:t>      学习问题</a:t>
            </a:r>
            <a:endParaRPr lang="en-US" altLang="zh-CN" dirty="0"/>
          </a:p>
          <a:p>
            <a:r>
              <a:rPr lang="zh-CN" altLang="en-US" dirty="0"/>
              <a:t>      预测问题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81837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08D11FF-5118-4614-9853-44FD74BCE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7679057" cy="590931"/>
          </a:xfrm>
        </p:spPr>
        <p:txBody>
          <a:bodyPr/>
          <a:lstStyle/>
          <a:p>
            <a:r>
              <a:rPr lang="en-US" altLang="zh-CN" dirty="0"/>
              <a:t>10.2</a:t>
            </a:r>
            <a:r>
              <a:rPr lang="zh-CN" altLang="en-US" dirty="0"/>
              <a:t>概率计算法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内容占位符 5">
                <a:extLst>
                  <a:ext uri="{FF2B5EF4-FFF2-40B4-BE49-F238E27FC236}">
                    <a16:creationId xmlns:a16="http://schemas.microsoft.com/office/drawing/2014/main" id="{2B96081F-5194-46D1-A08C-F76E33F36821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1089023" y="1923102"/>
                <a:ext cx="7242176" cy="3682355"/>
              </a:xfrm>
            </p:spPr>
            <p:txBody>
              <a:bodyPr/>
              <a:lstStyle/>
              <a:p>
                <a:r>
                  <a:rPr lang="zh-CN" altLang="en-US" dirty="0"/>
                  <a:t>计算</a:t>
                </a:r>
                <a14:m>
                  <m:oMath xmlns:m="http://schemas.openxmlformats.org/officeDocument/2006/math">
                    <m:r>
                      <a:rPr lang="zh-CN" altLang="en-US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zh-CN" alt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"/>
                            <m:endChr m:val="|"/>
                            <m:ctrlPr>
                              <a:rPr lang="zh-CN" altLang="en-US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zh-CN" altLang="en-US" i="1" dirty="0" smtClean="0">
                                <a:latin typeface="Cambria Math" panose="02040503050406030204" pitchFamily="18" charset="0"/>
                              </a:rPr>
                              <m:t>𝑂</m:t>
                            </m:r>
                          </m:e>
                        </m:d>
                        <m:r>
                          <a:rPr lang="zh-CN" altLang="en-US" i="1" dirty="0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</m:d>
                  </m:oMath>
                </a14:m>
                <a:endParaRPr lang="en-US" altLang="zh-CN" dirty="0"/>
              </a:p>
              <a:p>
                <a:r>
                  <a:rPr lang="en-US" altLang="zh-CN" dirty="0"/>
                  <a:t>1.</a:t>
                </a:r>
                <a:r>
                  <a:rPr lang="zh-CN" altLang="en-US" dirty="0"/>
                  <a:t>直接计算法</a:t>
                </a:r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r>
                  <a:rPr lang="zh-CN" altLang="en-US" dirty="0"/>
                  <a:t>   计算复杂度：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  <m:sSup>
                          <m:sSupPr>
                            <m:ctrlPr>
                              <a:rPr lang="en-US" altLang="zh-CN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 dirty="0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p>
                            <m:r>
                              <a:rPr lang="en-US" altLang="zh-CN" i="1" dirty="0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</m:e>
                    </m:d>
                  </m:oMath>
                </a14:m>
                <a:endParaRPr lang="en-US" altLang="zh-CN" dirty="0"/>
              </a:p>
              <a:p>
                <a:endParaRPr lang="en-US" altLang="zh-CN" dirty="0"/>
              </a:p>
            </p:txBody>
          </p:sp>
        </mc:Choice>
        <mc:Fallback>
          <p:sp>
            <p:nvSpPr>
              <p:cNvPr id="6" name="内容占位符 5">
                <a:extLst>
                  <a:ext uri="{FF2B5EF4-FFF2-40B4-BE49-F238E27FC236}">
                    <a16:creationId xmlns:a16="http://schemas.microsoft.com/office/drawing/2014/main" id="{2B96081F-5194-46D1-A08C-F76E33F368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1089023" y="1923102"/>
                <a:ext cx="7242176" cy="3682355"/>
              </a:xfrm>
              <a:blipFill>
                <a:blip r:embed="rId2"/>
                <a:stretch>
                  <a:fillRect l="-926" t="-130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图片 1">
            <a:extLst>
              <a:ext uri="{FF2B5EF4-FFF2-40B4-BE49-F238E27FC236}">
                <a16:creationId xmlns:a16="http://schemas.microsoft.com/office/drawing/2014/main" id="{2C591973-094E-4CAE-AE8A-430AFCEB00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7423" y="3011805"/>
            <a:ext cx="6429375" cy="150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212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08D11FF-5118-4614-9853-44FD74BCE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7679057" cy="590931"/>
          </a:xfrm>
        </p:spPr>
        <p:txBody>
          <a:bodyPr/>
          <a:lstStyle/>
          <a:p>
            <a:r>
              <a:rPr lang="en-US" altLang="zh-CN" dirty="0"/>
              <a:t>10.2</a:t>
            </a:r>
            <a:r>
              <a:rPr lang="zh-CN" altLang="en-US" dirty="0"/>
              <a:t>概率计算法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内容占位符 5">
                <a:extLst>
                  <a:ext uri="{FF2B5EF4-FFF2-40B4-BE49-F238E27FC236}">
                    <a16:creationId xmlns:a16="http://schemas.microsoft.com/office/drawing/2014/main" id="{2B96081F-5194-46D1-A08C-F76E33F36821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1089023" y="1923102"/>
                <a:ext cx="7242176" cy="4672048"/>
              </a:xfrm>
            </p:spPr>
            <p:txBody>
              <a:bodyPr/>
              <a:lstStyle/>
              <a:p>
                <a:r>
                  <a:rPr lang="zh-CN" altLang="en-US" dirty="0"/>
                  <a:t>计算</a:t>
                </a:r>
                <a14:m>
                  <m:oMath xmlns:m="http://schemas.openxmlformats.org/officeDocument/2006/math">
                    <m:r>
                      <a:rPr lang="zh-CN" altLang="en-US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zh-CN" alt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"/>
                            <m:endChr m:val="|"/>
                            <m:ctrlPr>
                              <a:rPr lang="zh-CN" altLang="en-US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zh-CN" altLang="en-US" i="1" dirty="0" smtClean="0">
                                <a:latin typeface="Cambria Math" panose="02040503050406030204" pitchFamily="18" charset="0"/>
                              </a:rPr>
                              <m:t>𝑂</m:t>
                            </m:r>
                          </m:e>
                        </m:d>
                        <m:r>
                          <a:rPr lang="zh-CN" altLang="en-US" i="1" dirty="0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</m:d>
                  </m:oMath>
                </a14:m>
                <a:endParaRPr lang="en-US" altLang="zh-CN" dirty="0"/>
              </a:p>
              <a:p>
                <a:r>
                  <a:rPr lang="en-US" altLang="zh-CN" dirty="0"/>
                  <a:t>2.</a:t>
                </a:r>
                <a:r>
                  <a:rPr lang="zh-CN" altLang="en-US" dirty="0"/>
                  <a:t>前向算法，计算复杂度：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𝑇</m:t>
                        </m:r>
                        <m:sSup>
                          <m:sSupPr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p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r>
                  <a:rPr lang="zh-CN" altLang="en-US" dirty="0"/>
                  <a:t>   </a:t>
                </a:r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</p:txBody>
          </p:sp>
        </mc:Choice>
        <mc:Fallback>
          <p:sp>
            <p:nvSpPr>
              <p:cNvPr id="6" name="内容占位符 5">
                <a:extLst>
                  <a:ext uri="{FF2B5EF4-FFF2-40B4-BE49-F238E27FC236}">
                    <a16:creationId xmlns:a16="http://schemas.microsoft.com/office/drawing/2014/main" id="{2B96081F-5194-46D1-A08C-F76E33F368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1089023" y="1923102"/>
                <a:ext cx="7242176" cy="4672048"/>
              </a:xfrm>
              <a:blipFill>
                <a:blip r:embed="rId2"/>
                <a:stretch>
                  <a:fillRect l="-926" t="-103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图片 2">
            <a:extLst>
              <a:ext uri="{FF2B5EF4-FFF2-40B4-BE49-F238E27FC236}">
                <a16:creationId xmlns:a16="http://schemas.microsoft.com/office/drawing/2014/main" id="{28B87938-55C0-4590-ABA4-9DCE67A786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22" y="2857601"/>
            <a:ext cx="4860607" cy="266061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4A43058-8523-4D4E-BB7B-E2DBD7E3DD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721" y="5518216"/>
            <a:ext cx="4860607" cy="68505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0E2EBFE-39F1-4921-BDB4-6058258734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5428" y="2857601"/>
            <a:ext cx="2934629" cy="289475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7BA7342-821D-477D-8B92-1367A45984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42108" y="2857601"/>
            <a:ext cx="3703320" cy="288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611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08D11FF-5118-4614-9853-44FD74BCE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7679057" cy="590931"/>
          </a:xfrm>
        </p:spPr>
        <p:txBody>
          <a:bodyPr/>
          <a:lstStyle/>
          <a:p>
            <a:r>
              <a:rPr lang="en-US" altLang="zh-CN" dirty="0"/>
              <a:t>10.2</a:t>
            </a:r>
            <a:r>
              <a:rPr lang="zh-CN" altLang="en-US" dirty="0"/>
              <a:t>概率计算法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内容占位符 5">
                <a:extLst>
                  <a:ext uri="{FF2B5EF4-FFF2-40B4-BE49-F238E27FC236}">
                    <a16:creationId xmlns:a16="http://schemas.microsoft.com/office/drawing/2014/main" id="{2B96081F-5194-46D1-A08C-F76E33F36821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1089023" y="1923102"/>
                <a:ext cx="7242176" cy="4672048"/>
              </a:xfrm>
            </p:spPr>
            <p:txBody>
              <a:bodyPr/>
              <a:lstStyle/>
              <a:p>
                <a:r>
                  <a:rPr lang="zh-CN" altLang="en-US" dirty="0"/>
                  <a:t>计算</a:t>
                </a:r>
                <a14:m>
                  <m:oMath xmlns:m="http://schemas.openxmlformats.org/officeDocument/2006/math">
                    <m:r>
                      <a:rPr lang="zh-CN" altLang="en-US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zh-CN" alt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"/>
                            <m:endChr m:val="|"/>
                            <m:ctrlPr>
                              <a:rPr lang="zh-CN" altLang="en-US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zh-CN" altLang="en-US" i="1" dirty="0" smtClean="0">
                                <a:latin typeface="Cambria Math" panose="02040503050406030204" pitchFamily="18" charset="0"/>
                              </a:rPr>
                              <m:t>𝑂</m:t>
                            </m:r>
                          </m:e>
                        </m:d>
                        <m:r>
                          <a:rPr lang="zh-CN" altLang="en-US" i="1" dirty="0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</m:d>
                  </m:oMath>
                </a14:m>
                <a:endParaRPr lang="en-US" altLang="zh-CN" dirty="0"/>
              </a:p>
              <a:p>
                <a:r>
                  <a:rPr lang="en-US" altLang="zh-CN" dirty="0"/>
                  <a:t>3.</a:t>
                </a:r>
                <a:r>
                  <a:rPr lang="zh-CN" altLang="en-US" dirty="0"/>
                  <a:t>后向算法，计算复杂度：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𝑇</m:t>
                        </m:r>
                        <m:sSup>
                          <m:sSupPr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p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r>
                  <a:rPr lang="zh-CN" altLang="en-US" dirty="0"/>
                  <a:t>   </a:t>
                </a:r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</p:txBody>
          </p:sp>
        </mc:Choice>
        <mc:Fallback>
          <p:sp>
            <p:nvSpPr>
              <p:cNvPr id="6" name="内容占位符 5">
                <a:extLst>
                  <a:ext uri="{FF2B5EF4-FFF2-40B4-BE49-F238E27FC236}">
                    <a16:creationId xmlns:a16="http://schemas.microsoft.com/office/drawing/2014/main" id="{2B96081F-5194-46D1-A08C-F76E33F368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1089023" y="1923102"/>
                <a:ext cx="7242176" cy="4672048"/>
              </a:xfrm>
              <a:blipFill>
                <a:blip r:embed="rId2"/>
                <a:stretch>
                  <a:fillRect l="-926" t="-103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图片 1">
            <a:extLst>
              <a:ext uri="{FF2B5EF4-FFF2-40B4-BE49-F238E27FC236}">
                <a16:creationId xmlns:a16="http://schemas.microsoft.com/office/drawing/2014/main" id="{38A2547D-F25C-42CA-B11D-C0CBCF9AA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503" y="2900766"/>
            <a:ext cx="5474337" cy="350111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F0E1373-C71C-4CCB-9A1D-89F010A876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4481" y="2900766"/>
            <a:ext cx="4286504" cy="350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848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08D11FF-5118-4614-9853-44FD74BCE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7679057" cy="590931"/>
          </a:xfrm>
        </p:spPr>
        <p:txBody>
          <a:bodyPr/>
          <a:lstStyle/>
          <a:p>
            <a:r>
              <a:rPr lang="en-US" altLang="zh-CN" dirty="0"/>
              <a:t>10.3</a:t>
            </a:r>
            <a:r>
              <a:rPr lang="zh-CN" altLang="en-US" dirty="0"/>
              <a:t>学习算法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内容占位符 5">
                <a:extLst>
                  <a:ext uri="{FF2B5EF4-FFF2-40B4-BE49-F238E27FC236}">
                    <a16:creationId xmlns:a16="http://schemas.microsoft.com/office/drawing/2014/main" id="{2B96081F-5194-46D1-A08C-F76E33F36821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1068703" y="1841822"/>
                <a:ext cx="7242176" cy="3682355"/>
              </a:xfrm>
            </p:spPr>
            <p:txBody>
              <a:bodyPr/>
              <a:lstStyle/>
              <a:p>
                <a:r>
                  <a:rPr lang="zh-CN" altLang="en-US" dirty="0"/>
                  <a:t>估计参数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altLang="zh-CN" i="0" dirty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𝜋</m:t>
                        </m:r>
                        <m:r>
                          <a:rPr lang="en-US" altLang="zh-CN" i="0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zh-CN" i="0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endParaRPr lang="en-US" altLang="zh-CN" dirty="0"/>
              </a:p>
              <a:p>
                <a:r>
                  <a:rPr lang="en-US" altLang="zh-CN" dirty="0"/>
                  <a:t>1.</a:t>
                </a:r>
                <a:r>
                  <a:rPr lang="zh-CN" altLang="en-US" dirty="0"/>
                  <a:t>监督学习方法</a:t>
                </a:r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r>
                  <a:rPr lang="zh-CN" altLang="en-US" dirty="0"/>
                  <a:t>   </a:t>
                </a:r>
                <a:endParaRPr lang="en-US" altLang="zh-CN" dirty="0"/>
              </a:p>
              <a:p>
                <a:endParaRPr lang="en-US" altLang="zh-CN" dirty="0"/>
              </a:p>
            </p:txBody>
          </p:sp>
        </mc:Choice>
        <mc:Fallback>
          <p:sp>
            <p:nvSpPr>
              <p:cNvPr id="6" name="内容占位符 5">
                <a:extLst>
                  <a:ext uri="{FF2B5EF4-FFF2-40B4-BE49-F238E27FC236}">
                    <a16:creationId xmlns:a16="http://schemas.microsoft.com/office/drawing/2014/main" id="{2B96081F-5194-46D1-A08C-F76E33F368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1068703" y="1841822"/>
                <a:ext cx="7242176" cy="3682355"/>
              </a:xfrm>
              <a:blipFill>
                <a:blip r:embed="rId2"/>
                <a:stretch>
                  <a:fillRect l="-842" t="-4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图片 2">
            <a:extLst>
              <a:ext uri="{FF2B5EF4-FFF2-40B4-BE49-F238E27FC236}">
                <a16:creationId xmlns:a16="http://schemas.microsoft.com/office/drawing/2014/main" id="{020D32F1-AEBE-46F6-8F52-E5A19BD541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0246" y="2860685"/>
            <a:ext cx="5324660" cy="368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177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08D11FF-5118-4614-9853-44FD74BCE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7679057" cy="590931"/>
          </a:xfrm>
        </p:spPr>
        <p:txBody>
          <a:bodyPr/>
          <a:lstStyle/>
          <a:p>
            <a:r>
              <a:rPr lang="en-US" altLang="zh-CN" dirty="0"/>
              <a:t>10.3</a:t>
            </a:r>
            <a:r>
              <a:rPr lang="zh-CN" altLang="en-US" dirty="0"/>
              <a:t>学习算法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内容占位符 5">
                <a:extLst>
                  <a:ext uri="{FF2B5EF4-FFF2-40B4-BE49-F238E27FC236}">
                    <a16:creationId xmlns:a16="http://schemas.microsoft.com/office/drawing/2014/main" id="{2B96081F-5194-46D1-A08C-F76E33F36821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1068703" y="1841822"/>
                <a:ext cx="7242176" cy="3682355"/>
              </a:xfrm>
            </p:spPr>
            <p:txBody>
              <a:bodyPr/>
              <a:lstStyle/>
              <a:p>
                <a:r>
                  <a:rPr lang="zh-CN" altLang="en-US" dirty="0"/>
                  <a:t>估计参数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altLang="zh-CN" i="0" dirty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𝜋</m:t>
                        </m:r>
                        <m:r>
                          <a:rPr lang="en-US" altLang="zh-CN" i="0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zh-CN" i="0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endParaRPr lang="en-US" altLang="zh-CN" dirty="0"/>
              </a:p>
              <a:p>
                <a:r>
                  <a:rPr lang="en-US" altLang="zh-CN" dirty="0"/>
                  <a:t>2.Buam-Welch</a:t>
                </a:r>
                <a:r>
                  <a:rPr lang="zh-CN" altLang="en-US" dirty="0"/>
                  <a:t>算法（</a:t>
                </a:r>
                <a:r>
                  <a:rPr lang="en-US" altLang="zh-CN" dirty="0"/>
                  <a:t>EM</a:t>
                </a:r>
                <a:r>
                  <a:rPr lang="zh-CN" altLang="en-US" dirty="0"/>
                  <a:t>算法）</a:t>
                </a:r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r>
                  <a:rPr lang="zh-CN" altLang="en-US" dirty="0"/>
                  <a:t>   </a:t>
                </a:r>
                <a:endParaRPr lang="en-US" altLang="zh-CN" dirty="0"/>
              </a:p>
              <a:p>
                <a:endParaRPr lang="en-US" altLang="zh-CN" dirty="0"/>
              </a:p>
            </p:txBody>
          </p:sp>
        </mc:Choice>
        <mc:Fallback>
          <p:sp>
            <p:nvSpPr>
              <p:cNvPr id="6" name="内容占位符 5">
                <a:extLst>
                  <a:ext uri="{FF2B5EF4-FFF2-40B4-BE49-F238E27FC236}">
                    <a16:creationId xmlns:a16="http://schemas.microsoft.com/office/drawing/2014/main" id="{2B96081F-5194-46D1-A08C-F76E33F368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1068703" y="1841822"/>
                <a:ext cx="7242176" cy="3682355"/>
              </a:xfrm>
              <a:blipFill>
                <a:blip r:embed="rId2"/>
                <a:stretch>
                  <a:fillRect l="-842" t="-4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图片 1">
            <a:extLst>
              <a:ext uri="{FF2B5EF4-FFF2-40B4-BE49-F238E27FC236}">
                <a16:creationId xmlns:a16="http://schemas.microsoft.com/office/drawing/2014/main" id="{2418C16A-8F37-401D-8920-3B597A15BD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703" y="2743300"/>
            <a:ext cx="5711191" cy="400357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BBBE30D-3CB9-495C-BB65-67EC8C8E58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2960" y="2743300"/>
            <a:ext cx="4581525" cy="112395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1BCC448-AAF9-4F39-BB80-4CCF34988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2960" y="3861242"/>
            <a:ext cx="4581525" cy="1253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828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08D11FF-5118-4614-9853-44FD74BCE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7679057" cy="590931"/>
          </a:xfrm>
        </p:spPr>
        <p:txBody>
          <a:bodyPr/>
          <a:lstStyle/>
          <a:p>
            <a:r>
              <a:rPr lang="en-US" altLang="zh-CN" dirty="0"/>
              <a:t>10.4</a:t>
            </a:r>
            <a:r>
              <a:rPr lang="zh-CN" altLang="en-US" dirty="0"/>
              <a:t>预测算法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内容占位符 5">
                <a:extLst>
                  <a:ext uri="{FF2B5EF4-FFF2-40B4-BE49-F238E27FC236}">
                    <a16:creationId xmlns:a16="http://schemas.microsoft.com/office/drawing/2014/main" id="{2B96081F-5194-46D1-A08C-F76E33F36821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1068703" y="1841822"/>
                <a:ext cx="7242176" cy="5082738"/>
              </a:xfrm>
            </p:spPr>
            <p:txBody>
              <a:bodyPr/>
              <a:lstStyle/>
              <a:p>
                <a:r>
                  <a:rPr lang="zh-CN" altLang="en-US" dirty="0"/>
                  <a:t>目标：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zh-CN" altLang="en-US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zh-CN" altLang="en-US" i="1" smtClean="0">
                            <a:latin typeface="Cambria Math" panose="02040503050406030204" pitchFamily="18" charset="0"/>
                          </a:rPr>
                          <m:t>arg</m:t>
                        </m:r>
                      </m:fName>
                      <m:e>
                        <m:func>
                          <m:funcPr>
                            <m:ctrlPr>
                              <a:rPr lang="zh-CN" altLang="en-US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zh-CN" altLang="en-US" i="1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fName>
                          <m:e>
                            <m:r>
                              <a:rPr lang="zh-CN" altLang="en-US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zh-CN" alt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d>
                                  <m:dPr>
                                    <m:begChr m:val=""/>
                                    <m:endChr m:val="|"/>
                                    <m:ctrlPr>
                                      <a:rPr lang="zh-CN" alt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zh-CN" altLang="en-US" i="1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</m:d>
                                <m:r>
                                  <a:rPr lang="zh-CN" altLang="en-US" i="1" smtClean="0">
                                    <a:latin typeface="Cambria Math" panose="02040503050406030204" pitchFamily="18" charset="0"/>
                                  </a:rPr>
                                  <m:t>𝑂</m:t>
                                </m:r>
                                <m:r>
                                  <a:rPr lang="zh-CN" altLang="en-US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zh-CN" altLang="en-US" i="1" smtClean="0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</m:d>
                          </m:e>
                        </m:func>
                      </m:e>
                    </m:func>
                  </m:oMath>
                </a14:m>
                <a:endParaRPr lang="en-US" altLang="zh-CN" dirty="0"/>
              </a:p>
              <a:p>
                <a:r>
                  <a:rPr lang="en-US" altLang="zh-CN" dirty="0"/>
                  <a:t>1.</a:t>
                </a:r>
                <a:r>
                  <a:rPr lang="zh-CN" altLang="en-US" dirty="0"/>
                  <a:t>近似算法</a:t>
                </a:r>
                <a:endParaRPr lang="en-US" altLang="zh-CN" dirty="0"/>
              </a:p>
              <a:p>
                <a:endParaRPr lang="en-US" altLang="zh-CN" dirty="0">
                  <a:latin typeface="Cambria Math" panose="02040503050406030204" pitchFamily="18" charset="0"/>
                </a:endParaRPr>
              </a:p>
              <a:p>
                <a:endParaRPr lang="en-US" altLang="zh-CN" dirty="0">
                  <a:latin typeface="Cambria Math" panose="02040503050406030204" pitchFamily="18" charset="0"/>
                </a:endParaRPr>
              </a:p>
              <a:p>
                <a:r>
                  <a:rPr lang="zh-CN" altLang="en-US" dirty="0">
                    <a:latin typeface="Cambria Math" panose="02040503050406030204" pitchFamily="18" charset="0"/>
                  </a:rPr>
                  <a:t>其中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0" dirty="0" smtClean="0">
                            <a:latin typeface="Cambria Math" panose="02040503050406030204" pitchFamily="18" charset="0"/>
                          </a:rPr>
                          <m:t>ⅈ</m:t>
                        </m:r>
                      </m:e>
                    </m:d>
                    <m:r>
                      <a:rPr lang="en-US" altLang="zh-CN" i="0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zh-CN" i="1" dirty="0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altLang="zh-CN" i="0" dirty="0" smtClean="0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begChr m:val=""/>
                            <m:endChr m:val="|"/>
                            <m:ctrlPr>
                              <a:rPr lang="en-US" altLang="zh-CN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 dirty="0" smtClean="0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lang="en-US" altLang="zh-CN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𝑂</m:t>
                        </m:r>
                        <m:r>
                          <a:rPr lang="en-US" altLang="zh-CN" i="0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</m:d>
                  </m:oMath>
                </a14:m>
                <a:r>
                  <a:rPr lang="zh-CN" altLang="en-US" dirty="0"/>
                  <a:t>。</a:t>
                </a:r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r>
                  <a:rPr lang="zh-CN" altLang="en-US" dirty="0"/>
                  <a:t>   </a:t>
                </a:r>
                <a:endParaRPr lang="en-US" altLang="zh-CN" dirty="0"/>
              </a:p>
              <a:p>
                <a:endParaRPr lang="en-US" altLang="zh-CN" dirty="0"/>
              </a:p>
            </p:txBody>
          </p:sp>
        </mc:Choice>
        <mc:Fallback>
          <p:sp>
            <p:nvSpPr>
              <p:cNvPr id="6" name="内容占位符 5">
                <a:extLst>
                  <a:ext uri="{FF2B5EF4-FFF2-40B4-BE49-F238E27FC236}">
                    <a16:creationId xmlns:a16="http://schemas.microsoft.com/office/drawing/2014/main" id="{2B96081F-5194-46D1-A08C-F76E33F368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1068703" y="1841822"/>
                <a:ext cx="7242176" cy="5082738"/>
              </a:xfrm>
              <a:blipFill>
                <a:blip r:embed="rId2"/>
                <a:stretch>
                  <a:fillRect l="-842" t="-94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图片 1">
            <a:extLst>
              <a:ext uri="{FF2B5EF4-FFF2-40B4-BE49-F238E27FC236}">
                <a16:creationId xmlns:a16="http://schemas.microsoft.com/office/drawing/2014/main" id="{220F65A3-164F-4237-8637-6A2B20626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3001" y="2910204"/>
            <a:ext cx="3771900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9066"/>
      </p:ext>
    </p:extLst>
  </p:cSld>
  <p:clrMapOvr>
    <a:masterClrMapping/>
  </p:clrMapOvr>
</p:sld>
</file>

<file path=ppt/theme/theme1.xml><?xml version="1.0" encoding="utf-8"?>
<a:theme xmlns:a="http://schemas.openxmlformats.org/drawingml/2006/main" name="深度学习项目PPT模板V1.4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wrap="square">
        <a:spAutoFit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深度学习项目PPT模板V1.4" id="{F740A830-32CD-47DF-B463-1558214DA479}" vid="{A20E0993-7F7D-4833-A39E-B31E625552B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2157</TotalTime>
  <Words>208</Words>
  <Application>Microsoft Office PowerPoint</Application>
  <PresentationFormat>宽屏</PresentationFormat>
  <Paragraphs>81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微軟正黑體</vt:lpstr>
      <vt:lpstr>等线</vt:lpstr>
      <vt:lpstr>等线 Light</vt:lpstr>
      <vt:lpstr>微软雅黑</vt:lpstr>
      <vt:lpstr>微软雅黑 Light</vt:lpstr>
      <vt:lpstr>Arial</vt:lpstr>
      <vt:lpstr>Cambria Math</vt:lpstr>
      <vt:lpstr>深度学习项目PPT模板V1.4</vt:lpstr>
      <vt:lpstr>第10章 隐马尔可夫模型</vt:lpstr>
      <vt:lpstr>10.1隐马尔可夫模型的基本概念</vt:lpstr>
      <vt:lpstr>10.1隐马尔可夫模型的基本概念</vt:lpstr>
      <vt:lpstr>10.2概率计算法</vt:lpstr>
      <vt:lpstr>10.2概率计算法</vt:lpstr>
      <vt:lpstr>10.2概率计算法</vt:lpstr>
      <vt:lpstr>10.3学习算法</vt:lpstr>
      <vt:lpstr>10.3学习算法</vt:lpstr>
      <vt:lpstr>10.4预测算法</vt:lpstr>
      <vt:lpstr>10.4预测算法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深度之眼PPT模板</dc:title>
  <dc:creator>深度之眼</dc:creator>
  <cp:lastModifiedBy>杨 柯</cp:lastModifiedBy>
  <cp:revision>188</cp:revision>
  <dcterms:created xsi:type="dcterms:W3CDTF">2018-01-29T03:45:15Z</dcterms:created>
  <dcterms:modified xsi:type="dcterms:W3CDTF">2019-04-27T02:08:13Z</dcterms:modified>
</cp:coreProperties>
</file>

<file path=docProps/thumbnail.jpeg>
</file>